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87"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12192000" cy="6858000"/>
  <p:notesSz cx="6858000" cy="91440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1"/>
    <p:restoredTop sz="94635"/>
  </p:normalViewPr>
  <p:slideViewPr>
    <p:cSldViewPr snapToGrid="0" snapToObjects="1">
      <p:cViewPr>
        <p:scale>
          <a:sx n="87" d="100"/>
          <a:sy n="87" d="100"/>
        </p:scale>
        <p:origin x="336" y="8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7BDD78-EC5E-734B-B1F4-A86000CB0041}"/>
              </a:ext>
            </a:extLst>
          </p:cNvPr>
          <p:cNvSpPr>
            <a:spLocks noGrp="1"/>
          </p:cNvSpPr>
          <p:nvPr>
            <p:ph type="ctrTitle"/>
          </p:nvPr>
        </p:nvSpPr>
        <p:spPr>
          <a:xfrm>
            <a:off x="1524000" y="1122363"/>
            <a:ext cx="9144000" cy="2387600"/>
          </a:xfrm>
        </p:spPr>
        <p:txBody>
          <a:bodyPr anchor="b"/>
          <a:lstStyle>
            <a:lvl1pPr algn="ctr">
              <a:defRPr sz="6000"/>
            </a:lvl1pPr>
          </a:lstStyle>
          <a:p>
            <a:r>
              <a:rPr lang="es-ES"/>
              <a:t>Haga clic para modificar el estilo de título del patrón</a:t>
            </a:r>
            <a:endParaRPr lang="es-ES_tradnl"/>
          </a:p>
        </p:txBody>
      </p:sp>
      <p:sp>
        <p:nvSpPr>
          <p:cNvPr id="3" name="Subtítulo 2">
            <a:extLst>
              <a:ext uri="{FF2B5EF4-FFF2-40B4-BE49-F238E27FC236}">
                <a16:creationId xmlns:a16="http://schemas.microsoft.com/office/drawing/2014/main" id="{D3C8A5E2-0667-4442-9749-6445A44E0C5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s-ES_tradnl"/>
          </a:p>
        </p:txBody>
      </p:sp>
      <p:sp>
        <p:nvSpPr>
          <p:cNvPr id="4" name="Marcador de fecha 3">
            <a:extLst>
              <a:ext uri="{FF2B5EF4-FFF2-40B4-BE49-F238E27FC236}">
                <a16:creationId xmlns:a16="http://schemas.microsoft.com/office/drawing/2014/main" id="{D60C9BB1-FD50-674F-B1E2-172645B96575}"/>
              </a:ext>
            </a:extLst>
          </p:cNvPr>
          <p:cNvSpPr>
            <a:spLocks noGrp="1"/>
          </p:cNvSpPr>
          <p:nvPr>
            <p:ph type="dt" sz="half" idx="10"/>
          </p:nvPr>
        </p:nvSpPr>
        <p:spPr/>
        <p:txBody>
          <a:bodyPr/>
          <a:lstStyle/>
          <a:p>
            <a:fld id="{48A87A34-81AB-432B-8DAE-1953F412C126}" type="datetimeFigureOut">
              <a:rPr lang="en-US" smtClean="0"/>
              <a:t>4/3/19</a:t>
            </a:fld>
            <a:endParaRPr lang="en-US" dirty="0"/>
          </a:p>
        </p:txBody>
      </p:sp>
      <p:sp>
        <p:nvSpPr>
          <p:cNvPr id="5" name="Marcador de pie de página 4">
            <a:extLst>
              <a:ext uri="{FF2B5EF4-FFF2-40B4-BE49-F238E27FC236}">
                <a16:creationId xmlns:a16="http://schemas.microsoft.com/office/drawing/2014/main" id="{EDEF4044-94D0-4649-A0B7-6DE9CD4A2EFC}"/>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7BA5137F-07FA-CB43-9982-A32E99C7866F}"/>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405812475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D2D7A18-6A20-8F4A-A98B-1826FE71AC65}"/>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3C8C8B3D-1619-944C-866A-A09B822F0A37}"/>
              </a:ext>
            </a:extLst>
          </p:cNvPr>
          <p:cNvSpPr>
            <a:spLocks noGrp="1"/>
          </p:cNvSpPr>
          <p:nvPr>
            <p:ph type="body" orient="vert" idx="1"/>
          </p:nvPr>
        </p:nvSpPr>
        <p:spPr/>
        <p:txBody>
          <a:bodyPr vert="eaVert"/>
          <a:lstStyle/>
          <a:p>
            <a:r>
              <a:rPr lang="es-ES"/>
              <a:t>Haga clic para modificar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A6F9334F-9261-6E4B-8B03-7B37E4AEAFD8}"/>
              </a:ext>
            </a:extLst>
          </p:cNvPr>
          <p:cNvSpPr>
            <a:spLocks noGrp="1"/>
          </p:cNvSpPr>
          <p:nvPr>
            <p:ph type="dt" sz="half" idx="10"/>
          </p:nvPr>
        </p:nvSpPr>
        <p:spPr/>
        <p:txBody>
          <a:bodyPr/>
          <a:lstStyle/>
          <a:p>
            <a:fld id="{48A87A34-81AB-432B-8DAE-1953F412C126}" type="datetimeFigureOut">
              <a:rPr lang="en-US" smtClean="0"/>
              <a:pPr/>
              <a:t>4/3/19</a:t>
            </a:fld>
            <a:endParaRPr lang="en-US" dirty="0"/>
          </a:p>
        </p:txBody>
      </p:sp>
      <p:sp>
        <p:nvSpPr>
          <p:cNvPr id="5" name="Marcador de pie de página 4">
            <a:extLst>
              <a:ext uri="{FF2B5EF4-FFF2-40B4-BE49-F238E27FC236}">
                <a16:creationId xmlns:a16="http://schemas.microsoft.com/office/drawing/2014/main" id="{B3A2E1AC-F3AD-A34C-ADCA-33DADEB1C7D1}"/>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0107361B-412C-5D40-B1EE-C8BC2D26F54C}"/>
              </a:ext>
            </a:extLst>
          </p:cNvPr>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8748920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4461BE6-C7C1-C84D-A1A0-DF31EC3D490B}"/>
              </a:ext>
            </a:extLst>
          </p:cNvPr>
          <p:cNvSpPr>
            <a:spLocks noGrp="1"/>
          </p:cNvSpPr>
          <p:nvPr>
            <p:ph type="title" orient="vert"/>
          </p:nvPr>
        </p:nvSpPr>
        <p:spPr>
          <a:xfrm>
            <a:off x="8724900" y="365125"/>
            <a:ext cx="2628900" cy="5811838"/>
          </a:xfrm>
        </p:spPr>
        <p:txBody>
          <a:bodyPr vert="eaVert"/>
          <a:lstStyle/>
          <a:p>
            <a:r>
              <a:rPr lang="es-ES"/>
              <a:t>Haga clic para modificar el estilo de título del patrón</a:t>
            </a:r>
            <a:endParaRPr lang="es-ES_tradnl"/>
          </a:p>
        </p:txBody>
      </p:sp>
      <p:sp>
        <p:nvSpPr>
          <p:cNvPr id="3" name="Marcador de texto vertical 2">
            <a:extLst>
              <a:ext uri="{FF2B5EF4-FFF2-40B4-BE49-F238E27FC236}">
                <a16:creationId xmlns:a16="http://schemas.microsoft.com/office/drawing/2014/main" id="{4D080A99-32B8-914F-9E6B-84B93B30782B}"/>
              </a:ext>
            </a:extLst>
          </p:cNvPr>
          <p:cNvSpPr>
            <a:spLocks noGrp="1"/>
          </p:cNvSpPr>
          <p:nvPr>
            <p:ph type="body" orient="vert" idx="1"/>
          </p:nvPr>
        </p:nvSpPr>
        <p:spPr>
          <a:xfrm>
            <a:off x="838200" y="365125"/>
            <a:ext cx="7734300" cy="5811838"/>
          </a:xfrm>
        </p:spPr>
        <p:txBody>
          <a:bodyPr vert="eaVert"/>
          <a:lstStyle/>
          <a:p>
            <a:r>
              <a:rPr lang="es-ES"/>
              <a:t>Haga clic para modificar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1D0CE651-E97A-154F-BF81-DC079463DF9A}"/>
              </a:ext>
            </a:extLst>
          </p:cNvPr>
          <p:cNvSpPr>
            <a:spLocks noGrp="1"/>
          </p:cNvSpPr>
          <p:nvPr>
            <p:ph type="dt" sz="half" idx="10"/>
          </p:nvPr>
        </p:nvSpPr>
        <p:spPr/>
        <p:txBody>
          <a:bodyPr/>
          <a:lstStyle/>
          <a:p>
            <a:fld id="{48A87A34-81AB-432B-8DAE-1953F412C126}" type="datetimeFigureOut">
              <a:rPr lang="en-US" smtClean="0"/>
              <a:pPr/>
              <a:t>4/3/19</a:t>
            </a:fld>
            <a:endParaRPr lang="en-US" dirty="0"/>
          </a:p>
        </p:txBody>
      </p:sp>
      <p:sp>
        <p:nvSpPr>
          <p:cNvPr id="5" name="Marcador de pie de página 4">
            <a:extLst>
              <a:ext uri="{FF2B5EF4-FFF2-40B4-BE49-F238E27FC236}">
                <a16:creationId xmlns:a16="http://schemas.microsoft.com/office/drawing/2014/main" id="{91C16FC0-E78B-6441-9183-C0792C2DA3EC}"/>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41EE3840-69DD-2045-9600-33E43DEECA78}"/>
              </a:ext>
            </a:extLst>
          </p:cNvPr>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20831131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4D2D39-1850-AC4F-8144-D019FC640194}"/>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00D4B83D-93D7-CE4E-9C1A-AA78FE311B7A}"/>
              </a:ext>
            </a:extLst>
          </p:cNvPr>
          <p:cNvSpPr>
            <a:spLocks noGrp="1"/>
          </p:cNvSpPr>
          <p:nvPr>
            <p:ph idx="1"/>
          </p:nvPr>
        </p:nvSpPr>
        <p:spPr/>
        <p:txBody>
          <a:bodyPr/>
          <a:lstStyle/>
          <a:p>
            <a:r>
              <a:rPr lang="es-ES"/>
              <a:t>Haga clic para modificar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6928D379-B35B-3F4C-967D-C44491DBB133}"/>
              </a:ext>
            </a:extLst>
          </p:cNvPr>
          <p:cNvSpPr>
            <a:spLocks noGrp="1"/>
          </p:cNvSpPr>
          <p:nvPr>
            <p:ph type="dt" sz="half" idx="10"/>
          </p:nvPr>
        </p:nvSpPr>
        <p:spPr/>
        <p:txBody>
          <a:bodyPr/>
          <a:lstStyle/>
          <a:p>
            <a:fld id="{48A87A34-81AB-432B-8DAE-1953F412C126}" type="datetimeFigureOut">
              <a:rPr lang="en-US" smtClean="0"/>
              <a:pPr/>
              <a:t>4/3/19</a:t>
            </a:fld>
            <a:endParaRPr lang="en-US" dirty="0"/>
          </a:p>
        </p:txBody>
      </p:sp>
      <p:sp>
        <p:nvSpPr>
          <p:cNvPr id="5" name="Marcador de pie de página 4">
            <a:extLst>
              <a:ext uri="{FF2B5EF4-FFF2-40B4-BE49-F238E27FC236}">
                <a16:creationId xmlns:a16="http://schemas.microsoft.com/office/drawing/2014/main" id="{017A79A6-DF8F-C343-BC23-1A917522D2F1}"/>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945F214B-188C-2D42-82CE-691599A0C829}"/>
              </a:ext>
            </a:extLst>
          </p:cNvPr>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8554001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763F4AE-0723-0E46-BCAF-29D92831C2FD}"/>
              </a:ext>
            </a:extLst>
          </p:cNvPr>
          <p:cNvSpPr>
            <a:spLocks noGrp="1"/>
          </p:cNvSpPr>
          <p:nvPr>
            <p:ph type="title"/>
          </p:nvPr>
        </p:nvSpPr>
        <p:spPr>
          <a:xfrm>
            <a:off x="831850" y="1709738"/>
            <a:ext cx="10515600" cy="2852737"/>
          </a:xfrm>
        </p:spPr>
        <p:txBody>
          <a:bodyPr anchor="b"/>
          <a:lstStyle>
            <a:lvl1pPr>
              <a:defRPr sz="6000"/>
            </a:lvl1p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86FB056F-6750-1B4D-931A-5AFD64DD9FE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r>
              <a:rPr lang="es-ES"/>
              <a:t>Haga clic para modificar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3C016456-08EE-CB49-99B8-C95B0045CB4C}"/>
              </a:ext>
            </a:extLst>
          </p:cNvPr>
          <p:cNvSpPr>
            <a:spLocks noGrp="1"/>
          </p:cNvSpPr>
          <p:nvPr>
            <p:ph type="dt" sz="half" idx="10"/>
          </p:nvPr>
        </p:nvSpPr>
        <p:spPr/>
        <p:txBody>
          <a:bodyPr/>
          <a:lstStyle/>
          <a:p>
            <a:fld id="{48A87A34-81AB-432B-8DAE-1953F412C126}" type="datetimeFigureOut">
              <a:rPr lang="en-US" smtClean="0"/>
              <a:t>4/3/19</a:t>
            </a:fld>
            <a:endParaRPr lang="en-US" dirty="0"/>
          </a:p>
        </p:txBody>
      </p:sp>
      <p:sp>
        <p:nvSpPr>
          <p:cNvPr id="5" name="Marcador de pie de página 4">
            <a:extLst>
              <a:ext uri="{FF2B5EF4-FFF2-40B4-BE49-F238E27FC236}">
                <a16:creationId xmlns:a16="http://schemas.microsoft.com/office/drawing/2014/main" id="{D88E0EF0-6ACA-FD4B-ADA4-4B853FAB1C9D}"/>
              </a:ext>
            </a:extLst>
          </p:cNvPr>
          <p:cNvSpPr>
            <a:spLocks noGrp="1"/>
          </p:cNvSpPr>
          <p:nvPr>
            <p:ph type="ftr" sz="quarter" idx="11"/>
          </p:nvPr>
        </p:nvSpPr>
        <p:spPr/>
        <p:txBody>
          <a:bodyPr/>
          <a:lstStyle/>
          <a:p>
            <a:endParaRPr lang="en-US" dirty="0"/>
          </a:p>
        </p:txBody>
      </p:sp>
      <p:sp>
        <p:nvSpPr>
          <p:cNvPr id="6" name="Marcador de número de diapositiva 5">
            <a:extLst>
              <a:ext uri="{FF2B5EF4-FFF2-40B4-BE49-F238E27FC236}">
                <a16:creationId xmlns:a16="http://schemas.microsoft.com/office/drawing/2014/main" id="{6252B187-7314-6042-AFA1-50D7A3AA25D2}"/>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8916215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67F62D9-6335-044C-8687-30A22DCB1E93}"/>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3CEFB087-D3FD-5C4D-8625-A5A7C2060DEB}"/>
              </a:ext>
            </a:extLst>
          </p:cNvPr>
          <p:cNvSpPr>
            <a:spLocks noGrp="1"/>
          </p:cNvSpPr>
          <p:nvPr>
            <p:ph sz="half" idx="1"/>
          </p:nvPr>
        </p:nvSpPr>
        <p:spPr>
          <a:xfrm>
            <a:off x="838200" y="1825625"/>
            <a:ext cx="5181600" cy="4351338"/>
          </a:xfrm>
        </p:spPr>
        <p:txBody>
          <a:bodyPr/>
          <a:lstStyle/>
          <a:p>
            <a:r>
              <a:rPr lang="es-ES"/>
              <a:t>Haga clic para modificar los estilos de texto del patrón
Segundo nivel
Tercer nivel
Cuarto nivel
Quinto nivel</a:t>
            </a:r>
            <a:endParaRPr lang="es-ES_tradnl"/>
          </a:p>
        </p:txBody>
      </p:sp>
      <p:sp>
        <p:nvSpPr>
          <p:cNvPr id="4" name="Marcador de contenido 3">
            <a:extLst>
              <a:ext uri="{FF2B5EF4-FFF2-40B4-BE49-F238E27FC236}">
                <a16:creationId xmlns:a16="http://schemas.microsoft.com/office/drawing/2014/main" id="{D2CC9B01-AB9C-3C49-BD32-19F4A6CDA8F0}"/>
              </a:ext>
            </a:extLst>
          </p:cNvPr>
          <p:cNvSpPr>
            <a:spLocks noGrp="1"/>
          </p:cNvSpPr>
          <p:nvPr>
            <p:ph sz="half" idx="2"/>
          </p:nvPr>
        </p:nvSpPr>
        <p:spPr>
          <a:xfrm>
            <a:off x="6172200" y="1825625"/>
            <a:ext cx="5181600" cy="4351338"/>
          </a:xfrm>
        </p:spPr>
        <p:txBody>
          <a:bodyPr/>
          <a:lstStyle/>
          <a:p>
            <a:r>
              <a:rPr lang="es-ES"/>
              <a:t>Haga clic para modificar los estilos de texto del patrón
Segundo nivel
Tercer nivel
Cuarto nivel
Quinto nivel</a:t>
            </a:r>
            <a:endParaRPr lang="es-ES_tradnl"/>
          </a:p>
        </p:txBody>
      </p:sp>
      <p:sp>
        <p:nvSpPr>
          <p:cNvPr id="5" name="Marcador de fecha 4">
            <a:extLst>
              <a:ext uri="{FF2B5EF4-FFF2-40B4-BE49-F238E27FC236}">
                <a16:creationId xmlns:a16="http://schemas.microsoft.com/office/drawing/2014/main" id="{982D7655-2800-8F46-BC02-B9162410F449}"/>
              </a:ext>
            </a:extLst>
          </p:cNvPr>
          <p:cNvSpPr>
            <a:spLocks noGrp="1"/>
          </p:cNvSpPr>
          <p:nvPr>
            <p:ph type="dt" sz="half" idx="10"/>
          </p:nvPr>
        </p:nvSpPr>
        <p:spPr/>
        <p:txBody>
          <a:bodyPr/>
          <a:lstStyle/>
          <a:p>
            <a:fld id="{48A87A34-81AB-432B-8DAE-1953F412C126}" type="datetimeFigureOut">
              <a:rPr lang="en-US" smtClean="0"/>
              <a:pPr/>
              <a:t>4/3/19</a:t>
            </a:fld>
            <a:endParaRPr lang="en-US" dirty="0"/>
          </a:p>
        </p:txBody>
      </p:sp>
      <p:sp>
        <p:nvSpPr>
          <p:cNvPr id="6" name="Marcador de pie de página 5">
            <a:extLst>
              <a:ext uri="{FF2B5EF4-FFF2-40B4-BE49-F238E27FC236}">
                <a16:creationId xmlns:a16="http://schemas.microsoft.com/office/drawing/2014/main" id="{CA28FFEA-1499-904A-965A-8E5F840C0E36}"/>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E79B2725-9C99-D340-91A9-4FA126F3C0BA}"/>
              </a:ext>
            </a:extLst>
          </p:cNvPr>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921166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43DBD5-1FF8-7F42-BD28-BFE00C70557F}"/>
              </a:ext>
            </a:extLst>
          </p:cNvPr>
          <p:cNvSpPr>
            <a:spLocks noGrp="1"/>
          </p:cNvSpPr>
          <p:nvPr>
            <p:ph type="title"/>
          </p:nvPr>
        </p:nvSpPr>
        <p:spPr>
          <a:xfrm>
            <a:off x="839788" y="365125"/>
            <a:ext cx="10515600" cy="1325563"/>
          </a:xfrm>
        </p:spPr>
        <p:txBody>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F081354E-7DCB-7A46-8B43-64D1A391F7E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Haga clic para modificar los estilos de texto del patrón
Segundo nivel
Tercer nivel
Cuarto nivel
Quinto nivel</a:t>
            </a:r>
            <a:endParaRPr lang="es-ES_tradnl"/>
          </a:p>
        </p:txBody>
      </p:sp>
      <p:sp>
        <p:nvSpPr>
          <p:cNvPr id="4" name="Marcador de contenido 3">
            <a:extLst>
              <a:ext uri="{FF2B5EF4-FFF2-40B4-BE49-F238E27FC236}">
                <a16:creationId xmlns:a16="http://schemas.microsoft.com/office/drawing/2014/main" id="{CA219832-8BE3-BB40-8678-206F4FD01748}"/>
              </a:ext>
            </a:extLst>
          </p:cNvPr>
          <p:cNvSpPr>
            <a:spLocks noGrp="1"/>
          </p:cNvSpPr>
          <p:nvPr>
            <p:ph sz="half" idx="2"/>
          </p:nvPr>
        </p:nvSpPr>
        <p:spPr>
          <a:xfrm>
            <a:off x="839788" y="2505075"/>
            <a:ext cx="5157787" cy="3684588"/>
          </a:xfrm>
        </p:spPr>
        <p:txBody>
          <a:bodyPr/>
          <a:lstStyle/>
          <a:p>
            <a:r>
              <a:rPr lang="es-ES"/>
              <a:t>Haga clic para modificar los estilos de texto del patrón
Segundo nivel
Tercer nivel
Cuarto nivel
Quinto nivel</a:t>
            </a:r>
            <a:endParaRPr lang="es-ES_tradnl"/>
          </a:p>
        </p:txBody>
      </p:sp>
      <p:sp>
        <p:nvSpPr>
          <p:cNvPr id="5" name="Marcador de texto 4">
            <a:extLst>
              <a:ext uri="{FF2B5EF4-FFF2-40B4-BE49-F238E27FC236}">
                <a16:creationId xmlns:a16="http://schemas.microsoft.com/office/drawing/2014/main" id="{06707868-A761-4B46-8517-E3FA815EDDE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r>
              <a:rPr lang="es-ES"/>
              <a:t>Haga clic para modificar los estilos de texto del patrón
Segundo nivel
Tercer nivel
Cuarto nivel
Quinto nivel</a:t>
            </a:r>
            <a:endParaRPr lang="es-ES_tradnl"/>
          </a:p>
        </p:txBody>
      </p:sp>
      <p:sp>
        <p:nvSpPr>
          <p:cNvPr id="6" name="Marcador de contenido 5">
            <a:extLst>
              <a:ext uri="{FF2B5EF4-FFF2-40B4-BE49-F238E27FC236}">
                <a16:creationId xmlns:a16="http://schemas.microsoft.com/office/drawing/2014/main" id="{21F21237-2EDF-6348-9632-08AE134FCFB8}"/>
              </a:ext>
            </a:extLst>
          </p:cNvPr>
          <p:cNvSpPr>
            <a:spLocks noGrp="1"/>
          </p:cNvSpPr>
          <p:nvPr>
            <p:ph sz="quarter" idx="4"/>
          </p:nvPr>
        </p:nvSpPr>
        <p:spPr>
          <a:xfrm>
            <a:off x="6172200" y="2505075"/>
            <a:ext cx="5183188" cy="3684588"/>
          </a:xfrm>
        </p:spPr>
        <p:txBody>
          <a:bodyPr/>
          <a:lstStyle/>
          <a:p>
            <a:r>
              <a:rPr lang="es-ES"/>
              <a:t>Haga clic para modificar los estilos de texto del patrón
Segundo nivel
Tercer nivel
Cuarto nivel
Quinto nivel</a:t>
            </a:r>
            <a:endParaRPr lang="es-ES_tradnl"/>
          </a:p>
        </p:txBody>
      </p:sp>
      <p:sp>
        <p:nvSpPr>
          <p:cNvPr id="7" name="Marcador de fecha 6">
            <a:extLst>
              <a:ext uri="{FF2B5EF4-FFF2-40B4-BE49-F238E27FC236}">
                <a16:creationId xmlns:a16="http://schemas.microsoft.com/office/drawing/2014/main" id="{D7377366-5FE8-CB4F-B30D-FE3133CA84D7}"/>
              </a:ext>
            </a:extLst>
          </p:cNvPr>
          <p:cNvSpPr>
            <a:spLocks noGrp="1"/>
          </p:cNvSpPr>
          <p:nvPr>
            <p:ph type="dt" sz="half" idx="10"/>
          </p:nvPr>
        </p:nvSpPr>
        <p:spPr/>
        <p:txBody>
          <a:bodyPr/>
          <a:lstStyle/>
          <a:p>
            <a:fld id="{48A87A34-81AB-432B-8DAE-1953F412C126}" type="datetimeFigureOut">
              <a:rPr lang="en-US" smtClean="0"/>
              <a:pPr/>
              <a:t>4/3/19</a:t>
            </a:fld>
            <a:endParaRPr lang="en-US" dirty="0"/>
          </a:p>
        </p:txBody>
      </p:sp>
      <p:sp>
        <p:nvSpPr>
          <p:cNvPr id="8" name="Marcador de pie de página 7">
            <a:extLst>
              <a:ext uri="{FF2B5EF4-FFF2-40B4-BE49-F238E27FC236}">
                <a16:creationId xmlns:a16="http://schemas.microsoft.com/office/drawing/2014/main" id="{58D52FE5-76BD-1E44-B0A2-11CFF906F356}"/>
              </a:ext>
            </a:extLst>
          </p:cNvPr>
          <p:cNvSpPr>
            <a:spLocks noGrp="1"/>
          </p:cNvSpPr>
          <p:nvPr>
            <p:ph type="ftr" sz="quarter" idx="11"/>
          </p:nvPr>
        </p:nvSpPr>
        <p:spPr/>
        <p:txBody>
          <a:bodyPr/>
          <a:lstStyle/>
          <a:p>
            <a:endParaRPr lang="en-US" dirty="0"/>
          </a:p>
        </p:txBody>
      </p:sp>
      <p:sp>
        <p:nvSpPr>
          <p:cNvPr id="9" name="Marcador de número de diapositiva 8">
            <a:extLst>
              <a:ext uri="{FF2B5EF4-FFF2-40B4-BE49-F238E27FC236}">
                <a16:creationId xmlns:a16="http://schemas.microsoft.com/office/drawing/2014/main" id="{00154773-9112-9C48-923B-6A897D21AF0E}"/>
              </a:ext>
            </a:extLst>
          </p:cNvPr>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24165770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F92AF54-EE33-F54D-B2D8-D740F9EBA73C}"/>
              </a:ext>
            </a:extLst>
          </p:cNvPr>
          <p:cNvSpPr>
            <a:spLocks noGrp="1"/>
          </p:cNvSpPr>
          <p:nvPr>
            <p:ph type="title"/>
          </p:nvPr>
        </p:nvSpPr>
        <p:spPr/>
        <p:txBody>
          <a:bodyPr/>
          <a:lstStyle/>
          <a:p>
            <a:r>
              <a:rPr lang="es-ES"/>
              <a:t>Haga clic para modificar el estilo de título del patrón</a:t>
            </a:r>
            <a:endParaRPr lang="es-ES_tradnl"/>
          </a:p>
        </p:txBody>
      </p:sp>
      <p:sp>
        <p:nvSpPr>
          <p:cNvPr id="3" name="Marcador de fecha 2">
            <a:extLst>
              <a:ext uri="{FF2B5EF4-FFF2-40B4-BE49-F238E27FC236}">
                <a16:creationId xmlns:a16="http://schemas.microsoft.com/office/drawing/2014/main" id="{C9DD6442-6AB3-5546-A4FC-726B3956F2E7}"/>
              </a:ext>
            </a:extLst>
          </p:cNvPr>
          <p:cNvSpPr>
            <a:spLocks noGrp="1"/>
          </p:cNvSpPr>
          <p:nvPr>
            <p:ph type="dt" sz="half" idx="10"/>
          </p:nvPr>
        </p:nvSpPr>
        <p:spPr/>
        <p:txBody>
          <a:bodyPr/>
          <a:lstStyle/>
          <a:p>
            <a:fld id="{48A87A34-81AB-432B-8DAE-1953F412C126}" type="datetimeFigureOut">
              <a:rPr lang="en-US" smtClean="0"/>
              <a:t>4/3/19</a:t>
            </a:fld>
            <a:endParaRPr lang="en-US" dirty="0"/>
          </a:p>
        </p:txBody>
      </p:sp>
      <p:sp>
        <p:nvSpPr>
          <p:cNvPr id="4" name="Marcador de pie de página 3">
            <a:extLst>
              <a:ext uri="{FF2B5EF4-FFF2-40B4-BE49-F238E27FC236}">
                <a16:creationId xmlns:a16="http://schemas.microsoft.com/office/drawing/2014/main" id="{7529456A-28A3-6743-A451-F8463F585915}"/>
              </a:ext>
            </a:extLst>
          </p:cNvPr>
          <p:cNvSpPr>
            <a:spLocks noGrp="1"/>
          </p:cNvSpPr>
          <p:nvPr>
            <p:ph type="ftr" sz="quarter" idx="11"/>
          </p:nvPr>
        </p:nvSpPr>
        <p:spPr/>
        <p:txBody>
          <a:bodyPr/>
          <a:lstStyle/>
          <a:p>
            <a:endParaRPr lang="en-US" dirty="0"/>
          </a:p>
        </p:txBody>
      </p:sp>
      <p:sp>
        <p:nvSpPr>
          <p:cNvPr id="5" name="Marcador de número de diapositiva 4">
            <a:extLst>
              <a:ext uri="{FF2B5EF4-FFF2-40B4-BE49-F238E27FC236}">
                <a16:creationId xmlns:a16="http://schemas.microsoft.com/office/drawing/2014/main" id="{A5334F23-1E12-7D45-8F25-607C0434F09D}"/>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227592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0D323F00-D017-EA48-8CBB-0F498704C615}"/>
              </a:ext>
            </a:extLst>
          </p:cNvPr>
          <p:cNvSpPr>
            <a:spLocks noGrp="1"/>
          </p:cNvSpPr>
          <p:nvPr>
            <p:ph type="dt" sz="half" idx="10"/>
          </p:nvPr>
        </p:nvSpPr>
        <p:spPr/>
        <p:txBody>
          <a:bodyPr/>
          <a:lstStyle/>
          <a:p>
            <a:fld id="{48A87A34-81AB-432B-8DAE-1953F412C126}" type="datetimeFigureOut">
              <a:rPr lang="en-US" smtClean="0"/>
              <a:t>4/3/19</a:t>
            </a:fld>
            <a:endParaRPr lang="en-US" dirty="0"/>
          </a:p>
        </p:txBody>
      </p:sp>
      <p:sp>
        <p:nvSpPr>
          <p:cNvPr id="3" name="Marcador de pie de página 2">
            <a:extLst>
              <a:ext uri="{FF2B5EF4-FFF2-40B4-BE49-F238E27FC236}">
                <a16:creationId xmlns:a16="http://schemas.microsoft.com/office/drawing/2014/main" id="{1BBF94A8-DEB5-E645-84CF-8F95D13F4C46}"/>
              </a:ext>
            </a:extLst>
          </p:cNvPr>
          <p:cNvSpPr>
            <a:spLocks noGrp="1"/>
          </p:cNvSpPr>
          <p:nvPr>
            <p:ph type="ftr" sz="quarter" idx="11"/>
          </p:nvPr>
        </p:nvSpPr>
        <p:spPr/>
        <p:txBody>
          <a:bodyPr/>
          <a:lstStyle/>
          <a:p>
            <a:endParaRPr lang="en-US" dirty="0"/>
          </a:p>
        </p:txBody>
      </p:sp>
      <p:sp>
        <p:nvSpPr>
          <p:cNvPr id="4" name="Marcador de número de diapositiva 3">
            <a:extLst>
              <a:ext uri="{FF2B5EF4-FFF2-40B4-BE49-F238E27FC236}">
                <a16:creationId xmlns:a16="http://schemas.microsoft.com/office/drawing/2014/main" id="{7706C347-72C3-454F-AF3D-131996F3B2E6}"/>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2606040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9073A3-DF22-BB48-AA36-DCC223443C0B}"/>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S_tradnl"/>
          </a:p>
        </p:txBody>
      </p:sp>
      <p:sp>
        <p:nvSpPr>
          <p:cNvPr id="3" name="Marcador de contenido 2">
            <a:extLst>
              <a:ext uri="{FF2B5EF4-FFF2-40B4-BE49-F238E27FC236}">
                <a16:creationId xmlns:a16="http://schemas.microsoft.com/office/drawing/2014/main" id="{CEFDB040-D46E-CB4E-A8B4-67667055F02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r>
              <a:rPr lang="es-ES"/>
              <a:t>Haga clic para modificar los estilos de texto del patrón
Segundo nivel
Tercer nivel
Cuarto nivel
Quinto nivel</a:t>
            </a:r>
            <a:endParaRPr lang="es-ES_tradnl"/>
          </a:p>
        </p:txBody>
      </p:sp>
      <p:sp>
        <p:nvSpPr>
          <p:cNvPr id="4" name="Marcador de texto 3">
            <a:extLst>
              <a:ext uri="{FF2B5EF4-FFF2-40B4-BE49-F238E27FC236}">
                <a16:creationId xmlns:a16="http://schemas.microsoft.com/office/drawing/2014/main" id="{8152DAA7-DD10-7946-8C2E-EEF28FAA56C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Haga clic para modificar los estilos de texto del patrón
Segundo nivel
Tercer nivel
Cuarto nivel
Quinto nivel</a:t>
            </a:r>
            <a:endParaRPr lang="es-ES_tradnl"/>
          </a:p>
        </p:txBody>
      </p:sp>
      <p:sp>
        <p:nvSpPr>
          <p:cNvPr id="5" name="Marcador de fecha 4">
            <a:extLst>
              <a:ext uri="{FF2B5EF4-FFF2-40B4-BE49-F238E27FC236}">
                <a16:creationId xmlns:a16="http://schemas.microsoft.com/office/drawing/2014/main" id="{70117A26-C582-9341-AD2E-B328ACAF04D3}"/>
              </a:ext>
            </a:extLst>
          </p:cNvPr>
          <p:cNvSpPr>
            <a:spLocks noGrp="1"/>
          </p:cNvSpPr>
          <p:nvPr>
            <p:ph type="dt" sz="half" idx="10"/>
          </p:nvPr>
        </p:nvSpPr>
        <p:spPr/>
        <p:txBody>
          <a:bodyPr/>
          <a:lstStyle/>
          <a:p>
            <a:fld id="{48A87A34-81AB-432B-8DAE-1953F412C126}" type="datetimeFigureOut">
              <a:rPr lang="en-US" smtClean="0"/>
              <a:pPr/>
              <a:t>4/3/19</a:t>
            </a:fld>
            <a:endParaRPr lang="en-US" dirty="0"/>
          </a:p>
        </p:txBody>
      </p:sp>
      <p:sp>
        <p:nvSpPr>
          <p:cNvPr id="6" name="Marcador de pie de página 5">
            <a:extLst>
              <a:ext uri="{FF2B5EF4-FFF2-40B4-BE49-F238E27FC236}">
                <a16:creationId xmlns:a16="http://schemas.microsoft.com/office/drawing/2014/main" id="{D9480B3B-16B7-A240-833C-B6E1927E3C3B}"/>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79EBD479-8F38-DF4D-A1FE-F507442BA2E5}"/>
              </a:ext>
            </a:extLst>
          </p:cNvPr>
          <p:cNvSpPr>
            <a:spLocks noGrp="1"/>
          </p:cNvSpPr>
          <p:nvPr>
            <p:ph type="sldNum" sz="quarter" idx="12"/>
          </p:nvPr>
        </p:nvSpPr>
        <p:spPr/>
        <p:txBody>
          <a:body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3939938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9B13D3-E051-CE45-9389-D4277C6C2E3A}"/>
              </a:ext>
            </a:extLst>
          </p:cNvPr>
          <p:cNvSpPr>
            <a:spLocks noGrp="1"/>
          </p:cNvSpPr>
          <p:nvPr>
            <p:ph type="title"/>
          </p:nvPr>
        </p:nvSpPr>
        <p:spPr>
          <a:xfrm>
            <a:off x="839788" y="457200"/>
            <a:ext cx="3932237" cy="1600200"/>
          </a:xfrm>
        </p:spPr>
        <p:txBody>
          <a:bodyPr anchor="b"/>
          <a:lstStyle>
            <a:lvl1pPr>
              <a:defRPr sz="3200"/>
            </a:lvl1pPr>
          </a:lstStyle>
          <a:p>
            <a:r>
              <a:rPr lang="es-ES"/>
              <a:t>Haga clic para modificar el estilo de título del patrón</a:t>
            </a:r>
            <a:endParaRPr lang="es-ES_tradnl"/>
          </a:p>
        </p:txBody>
      </p:sp>
      <p:sp>
        <p:nvSpPr>
          <p:cNvPr id="3" name="Marcador de posición de imagen 2">
            <a:extLst>
              <a:ext uri="{FF2B5EF4-FFF2-40B4-BE49-F238E27FC236}">
                <a16:creationId xmlns:a16="http://schemas.microsoft.com/office/drawing/2014/main" id="{25F90617-C7FA-7D48-91D3-D6CFCAE30E0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s-ES_tradnl"/>
          </a:p>
        </p:txBody>
      </p:sp>
      <p:sp>
        <p:nvSpPr>
          <p:cNvPr id="4" name="Marcador de texto 3">
            <a:extLst>
              <a:ext uri="{FF2B5EF4-FFF2-40B4-BE49-F238E27FC236}">
                <a16:creationId xmlns:a16="http://schemas.microsoft.com/office/drawing/2014/main" id="{13C55DDD-433D-B547-B375-90A5B9BAF15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r>
              <a:rPr lang="es-ES"/>
              <a:t>Haga clic para modificar los estilos de texto del patrón
Segundo nivel
Tercer nivel
Cuarto nivel
Quinto nivel</a:t>
            </a:r>
            <a:endParaRPr lang="es-ES_tradnl"/>
          </a:p>
        </p:txBody>
      </p:sp>
      <p:sp>
        <p:nvSpPr>
          <p:cNvPr id="5" name="Marcador de fecha 4">
            <a:extLst>
              <a:ext uri="{FF2B5EF4-FFF2-40B4-BE49-F238E27FC236}">
                <a16:creationId xmlns:a16="http://schemas.microsoft.com/office/drawing/2014/main" id="{19AA13DC-4B78-B54E-A993-5F9D6FAC25F4}"/>
              </a:ext>
            </a:extLst>
          </p:cNvPr>
          <p:cNvSpPr>
            <a:spLocks noGrp="1"/>
          </p:cNvSpPr>
          <p:nvPr>
            <p:ph type="dt" sz="half" idx="10"/>
          </p:nvPr>
        </p:nvSpPr>
        <p:spPr/>
        <p:txBody>
          <a:bodyPr/>
          <a:lstStyle/>
          <a:p>
            <a:fld id="{48A87A34-81AB-432B-8DAE-1953F412C126}" type="datetimeFigureOut">
              <a:rPr lang="en-US" smtClean="0"/>
              <a:t>4/3/19</a:t>
            </a:fld>
            <a:endParaRPr lang="en-US" dirty="0"/>
          </a:p>
        </p:txBody>
      </p:sp>
      <p:sp>
        <p:nvSpPr>
          <p:cNvPr id="6" name="Marcador de pie de página 5">
            <a:extLst>
              <a:ext uri="{FF2B5EF4-FFF2-40B4-BE49-F238E27FC236}">
                <a16:creationId xmlns:a16="http://schemas.microsoft.com/office/drawing/2014/main" id="{020DF08D-8494-AB40-AC4C-5A831637F431}"/>
              </a:ext>
            </a:extLst>
          </p:cNvPr>
          <p:cNvSpPr>
            <a:spLocks noGrp="1"/>
          </p:cNvSpPr>
          <p:nvPr>
            <p:ph type="ftr" sz="quarter" idx="11"/>
          </p:nvPr>
        </p:nvSpPr>
        <p:spPr/>
        <p:txBody>
          <a:bodyPr/>
          <a:lstStyle/>
          <a:p>
            <a:endParaRPr lang="en-US" dirty="0"/>
          </a:p>
        </p:txBody>
      </p:sp>
      <p:sp>
        <p:nvSpPr>
          <p:cNvPr id="7" name="Marcador de número de diapositiva 6">
            <a:extLst>
              <a:ext uri="{FF2B5EF4-FFF2-40B4-BE49-F238E27FC236}">
                <a16:creationId xmlns:a16="http://schemas.microsoft.com/office/drawing/2014/main" id="{AB8ABC5E-A6DA-0542-8E48-AA8171BFB3D7}"/>
              </a:ext>
            </a:extLst>
          </p:cNvPr>
          <p:cNvSpPr>
            <a:spLocks noGrp="1"/>
          </p:cNvSpPr>
          <p:nvPr>
            <p:ph type="sldNum" sz="quarter" idx="12"/>
          </p:nvPr>
        </p:nvSpPr>
        <p:spPr/>
        <p:txBody>
          <a:bodyPr/>
          <a:lstStyle/>
          <a:p>
            <a:fld id="{6D22F896-40B5-4ADD-8801-0D06FADFA095}" type="slidenum">
              <a:rPr lang="en-US" smtClean="0"/>
              <a:t>‹Nº›</a:t>
            </a:fld>
            <a:endParaRPr lang="en-US" dirty="0"/>
          </a:p>
        </p:txBody>
      </p:sp>
    </p:spTree>
    <p:extLst>
      <p:ext uri="{BB962C8B-B14F-4D97-AF65-F5344CB8AC3E}">
        <p14:creationId xmlns:p14="http://schemas.microsoft.com/office/powerpoint/2010/main" val="39647967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FEB5B89C-7B45-0946-9C1A-50D6E809596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a:t>Haga clic para modificar el estilo de título del patrón</a:t>
            </a:r>
            <a:endParaRPr lang="es-ES_tradnl"/>
          </a:p>
        </p:txBody>
      </p:sp>
      <p:sp>
        <p:nvSpPr>
          <p:cNvPr id="3" name="Marcador de texto 2">
            <a:extLst>
              <a:ext uri="{FF2B5EF4-FFF2-40B4-BE49-F238E27FC236}">
                <a16:creationId xmlns:a16="http://schemas.microsoft.com/office/drawing/2014/main" id="{6D56F8B6-0A79-9D46-9D69-2D773D853E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r>
              <a:rPr lang="es-ES"/>
              <a:t>Haga clic para modificar los estilos de texto del patrón
Segundo nivel
Tercer nivel
Cuarto nivel
Quinto nivel</a:t>
            </a:r>
            <a:endParaRPr lang="es-ES_tradnl"/>
          </a:p>
        </p:txBody>
      </p:sp>
      <p:sp>
        <p:nvSpPr>
          <p:cNvPr id="4" name="Marcador de fecha 3">
            <a:extLst>
              <a:ext uri="{FF2B5EF4-FFF2-40B4-BE49-F238E27FC236}">
                <a16:creationId xmlns:a16="http://schemas.microsoft.com/office/drawing/2014/main" id="{F8CE1E67-5BA6-C746-94C7-B21CAAA581A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48A87A34-81AB-432B-8DAE-1953F412C126}" type="datetimeFigureOut">
              <a:rPr lang="en-US" smtClean="0"/>
              <a:pPr/>
              <a:t>4/3/19</a:t>
            </a:fld>
            <a:endParaRPr lang="en-US" dirty="0"/>
          </a:p>
        </p:txBody>
      </p:sp>
      <p:sp>
        <p:nvSpPr>
          <p:cNvPr id="5" name="Marcador de pie de página 4">
            <a:extLst>
              <a:ext uri="{FF2B5EF4-FFF2-40B4-BE49-F238E27FC236}">
                <a16:creationId xmlns:a16="http://schemas.microsoft.com/office/drawing/2014/main" id="{16071336-EF34-CF45-985B-97D02CD4F4C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Marcador de número de diapositiva 5">
            <a:extLst>
              <a:ext uri="{FF2B5EF4-FFF2-40B4-BE49-F238E27FC236}">
                <a16:creationId xmlns:a16="http://schemas.microsoft.com/office/drawing/2014/main" id="{2ED118FD-BF19-6840-983E-877EAB0250A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D22F896-40B5-4ADD-8801-0D06FADFA095}" type="slidenum">
              <a:rPr lang="en-US" smtClean="0"/>
              <a:pPr/>
              <a:t>‹Nº›</a:t>
            </a:fld>
            <a:endParaRPr lang="en-US" dirty="0"/>
          </a:p>
        </p:txBody>
      </p:sp>
    </p:spTree>
    <p:extLst>
      <p:ext uri="{BB962C8B-B14F-4D97-AF65-F5344CB8AC3E}">
        <p14:creationId xmlns:p14="http://schemas.microsoft.com/office/powerpoint/2010/main" val="1042180539"/>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4E609DD-62F2-9D44-B3A4-6ADD2FC9DBF9}"/>
              </a:ext>
            </a:extLst>
          </p:cNvPr>
          <p:cNvSpPr>
            <a:spLocks noGrp="1"/>
          </p:cNvSpPr>
          <p:nvPr>
            <p:ph type="ctrTitle"/>
          </p:nvPr>
        </p:nvSpPr>
        <p:spPr/>
        <p:txBody>
          <a:bodyPr/>
          <a:lstStyle/>
          <a:p>
            <a:r>
              <a:rPr lang="en" dirty="0"/>
              <a:t>Oracle Database 12</a:t>
            </a:r>
            <a:r>
              <a:rPr lang="en" b="1" i="1" dirty="0"/>
              <a:t>c</a:t>
            </a:r>
            <a:r>
              <a:rPr lang="en" dirty="0"/>
              <a:t>: SQL Workshop II </a:t>
            </a:r>
            <a:endParaRPr lang="es-ES_tradnl" dirty="0"/>
          </a:p>
        </p:txBody>
      </p:sp>
      <p:sp>
        <p:nvSpPr>
          <p:cNvPr id="3" name="Subtítulo 2">
            <a:extLst>
              <a:ext uri="{FF2B5EF4-FFF2-40B4-BE49-F238E27FC236}">
                <a16:creationId xmlns:a16="http://schemas.microsoft.com/office/drawing/2014/main" id="{6E84B136-7111-E744-A89F-371086114290}"/>
              </a:ext>
            </a:extLst>
          </p:cNvPr>
          <p:cNvSpPr>
            <a:spLocks noGrp="1"/>
          </p:cNvSpPr>
          <p:nvPr>
            <p:ph type="subTitle" idx="1"/>
          </p:nvPr>
        </p:nvSpPr>
        <p:spPr/>
        <p:txBody>
          <a:bodyPr/>
          <a:lstStyle/>
          <a:p>
            <a:r>
              <a:rPr lang="es-CO" dirty="0"/>
              <a:t>Student Guide – Volume I</a:t>
            </a:r>
          </a:p>
        </p:txBody>
      </p:sp>
    </p:spTree>
    <p:extLst>
      <p:ext uri="{BB962C8B-B14F-4D97-AF65-F5344CB8AC3E}">
        <p14:creationId xmlns:p14="http://schemas.microsoft.com/office/powerpoint/2010/main" val="35969326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6937F4-C6E1-E94D-8C61-C3B36E207CF4}"/>
              </a:ext>
            </a:extLst>
          </p:cNvPr>
          <p:cNvSpPr>
            <a:spLocks noGrp="1"/>
          </p:cNvSpPr>
          <p:nvPr>
            <p:ph type="title"/>
          </p:nvPr>
        </p:nvSpPr>
        <p:spPr/>
        <p:txBody>
          <a:bodyPr/>
          <a:lstStyle/>
          <a:p>
            <a:r>
              <a:rPr lang="es-CO" dirty="0"/>
              <a:t>How Are Indexes Created? </a:t>
            </a:r>
            <a:endParaRPr lang="es-ES_tradnl" dirty="0"/>
          </a:p>
        </p:txBody>
      </p:sp>
      <p:pic>
        <p:nvPicPr>
          <p:cNvPr id="4" name="Marcador de contenido 3">
            <a:extLst>
              <a:ext uri="{FF2B5EF4-FFF2-40B4-BE49-F238E27FC236}">
                <a16:creationId xmlns:a16="http://schemas.microsoft.com/office/drawing/2014/main" id="{5CA1DDC0-CBBB-5543-A8B9-EFA28192F7BF}"/>
              </a:ext>
            </a:extLst>
          </p:cNvPr>
          <p:cNvPicPr>
            <a:picLocks noGrp="1" noChangeAspect="1"/>
          </p:cNvPicPr>
          <p:nvPr>
            <p:ph idx="1"/>
          </p:nvPr>
        </p:nvPicPr>
        <p:blipFill>
          <a:blip r:embed="rId2"/>
          <a:stretch>
            <a:fillRect/>
          </a:stretch>
        </p:blipFill>
        <p:spPr>
          <a:xfrm>
            <a:off x="2182257" y="1437300"/>
            <a:ext cx="7991898" cy="4766921"/>
          </a:xfrm>
          <a:prstGeom prst="rect">
            <a:avLst/>
          </a:prstGeom>
        </p:spPr>
      </p:pic>
    </p:spTree>
    <p:extLst>
      <p:ext uri="{BB962C8B-B14F-4D97-AF65-F5344CB8AC3E}">
        <p14:creationId xmlns:p14="http://schemas.microsoft.com/office/powerpoint/2010/main" val="259301168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EB55F21-64FA-8242-90B2-8E6C85814F7D}"/>
              </a:ext>
            </a:extLst>
          </p:cNvPr>
          <p:cNvSpPr>
            <a:spLocks noGrp="1"/>
          </p:cNvSpPr>
          <p:nvPr>
            <p:ph type="title"/>
          </p:nvPr>
        </p:nvSpPr>
        <p:spPr/>
        <p:txBody>
          <a:bodyPr/>
          <a:lstStyle/>
          <a:p>
            <a:r>
              <a:rPr lang="es-CO" dirty="0"/>
              <a:t>How Are Indexes Created? </a:t>
            </a:r>
            <a:endParaRPr lang="es-ES_tradnl" dirty="0"/>
          </a:p>
        </p:txBody>
      </p:sp>
      <p:pic>
        <p:nvPicPr>
          <p:cNvPr id="4" name="Marcador de contenido 3">
            <a:extLst>
              <a:ext uri="{FF2B5EF4-FFF2-40B4-BE49-F238E27FC236}">
                <a16:creationId xmlns:a16="http://schemas.microsoft.com/office/drawing/2014/main" id="{7A83A97F-4987-C746-AB38-56983948CA50}"/>
              </a:ext>
            </a:extLst>
          </p:cNvPr>
          <p:cNvPicPr>
            <a:picLocks noGrp="1" noChangeAspect="1"/>
          </p:cNvPicPr>
          <p:nvPr>
            <p:ph idx="1"/>
          </p:nvPr>
        </p:nvPicPr>
        <p:blipFill>
          <a:blip r:embed="rId2"/>
          <a:stretch>
            <a:fillRect/>
          </a:stretch>
        </p:blipFill>
        <p:spPr>
          <a:xfrm>
            <a:off x="838200" y="3143723"/>
            <a:ext cx="10515600" cy="1715142"/>
          </a:xfrm>
          <a:prstGeom prst="rect">
            <a:avLst/>
          </a:prstGeom>
        </p:spPr>
      </p:pic>
    </p:spTree>
    <p:extLst>
      <p:ext uri="{BB962C8B-B14F-4D97-AF65-F5344CB8AC3E}">
        <p14:creationId xmlns:p14="http://schemas.microsoft.com/office/powerpoint/2010/main" val="21719752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3D22DBD-7C85-A946-A073-308354D0E99F}"/>
              </a:ext>
            </a:extLst>
          </p:cNvPr>
          <p:cNvSpPr>
            <a:spLocks noGrp="1"/>
          </p:cNvSpPr>
          <p:nvPr>
            <p:ph type="title"/>
          </p:nvPr>
        </p:nvSpPr>
        <p:spPr/>
        <p:txBody>
          <a:bodyPr/>
          <a:lstStyle/>
          <a:p>
            <a:r>
              <a:rPr lang="es-CO" dirty="0"/>
              <a:t>Function-Based Indexes </a:t>
            </a:r>
            <a:endParaRPr lang="es-ES_tradnl" dirty="0"/>
          </a:p>
        </p:txBody>
      </p:sp>
      <p:pic>
        <p:nvPicPr>
          <p:cNvPr id="4" name="Marcador de contenido 3">
            <a:extLst>
              <a:ext uri="{FF2B5EF4-FFF2-40B4-BE49-F238E27FC236}">
                <a16:creationId xmlns:a16="http://schemas.microsoft.com/office/drawing/2014/main" id="{B1B5884B-0E49-D34D-8BB7-5CD756FCB27C}"/>
              </a:ext>
            </a:extLst>
          </p:cNvPr>
          <p:cNvPicPr>
            <a:picLocks noGrp="1" noChangeAspect="1"/>
          </p:cNvPicPr>
          <p:nvPr>
            <p:ph idx="1"/>
          </p:nvPr>
        </p:nvPicPr>
        <p:blipFill>
          <a:blip r:embed="rId2"/>
          <a:stretch>
            <a:fillRect/>
          </a:stretch>
        </p:blipFill>
        <p:spPr>
          <a:xfrm>
            <a:off x="1990869" y="1781558"/>
            <a:ext cx="8210261" cy="4351338"/>
          </a:xfrm>
          <a:prstGeom prst="rect">
            <a:avLst/>
          </a:prstGeom>
        </p:spPr>
      </p:pic>
    </p:spTree>
    <p:extLst>
      <p:ext uri="{BB962C8B-B14F-4D97-AF65-F5344CB8AC3E}">
        <p14:creationId xmlns:p14="http://schemas.microsoft.com/office/powerpoint/2010/main" val="397075963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8F02796-D6EC-CA40-8B18-40EA1A3BB567}"/>
              </a:ext>
            </a:extLst>
          </p:cNvPr>
          <p:cNvSpPr>
            <a:spLocks noGrp="1"/>
          </p:cNvSpPr>
          <p:nvPr>
            <p:ph type="title"/>
          </p:nvPr>
        </p:nvSpPr>
        <p:spPr/>
        <p:txBody>
          <a:bodyPr>
            <a:normAutofit/>
          </a:bodyPr>
          <a:lstStyle/>
          <a:p>
            <a:r>
              <a:rPr lang="en" dirty="0"/>
              <a:t>Creating Multiple Indexes on the Same Set of Columns </a:t>
            </a:r>
            <a:endParaRPr lang="es-ES_tradnl" dirty="0"/>
          </a:p>
        </p:txBody>
      </p:sp>
      <p:pic>
        <p:nvPicPr>
          <p:cNvPr id="4" name="Marcador de contenido 3">
            <a:extLst>
              <a:ext uri="{FF2B5EF4-FFF2-40B4-BE49-F238E27FC236}">
                <a16:creationId xmlns:a16="http://schemas.microsoft.com/office/drawing/2014/main" id="{569CEA4D-5408-6A4F-AD73-6940220F2BAA}"/>
              </a:ext>
            </a:extLst>
          </p:cNvPr>
          <p:cNvPicPr>
            <a:picLocks noGrp="1" noChangeAspect="1"/>
          </p:cNvPicPr>
          <p:nvPr>
            <p:ph idx="1"/>
          </p:nvPr>
        </p:nvPicPr>
        <p:blipFill>
          <a:blip r:embed="rId2"/>
          <a:stretch>
            <a:fillRect/>
          </a:stretch>
        </p:blipFill>
        <p:spPr>
          <a:xfrm>
            <a:off x="2090791" y="1825625"/>
            <a:ext cx="8010417" cy="4351338"/>
          </a:xfrm>
          <a:prstGeom prst="rect">
            <a:avLst/>
          </a:prstGeom>
        </p:spPr>
      </p:pic>
    </p:spTree>
    <p:extLst>
      <p:ext uri="{BB962C8B-B14F-4D97-AF65-F5344CB8AC3E}">
        <p14:creationId xmlns:p14="http://schemas.microsoft.com/office/powerpoint/2010/main" val="65513600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6DD6C8-4B02-424B-94F5-B8F711D53D1A}"/>
              </a:ext>
            </a:extLst>
          </p:cNvPr>
          <p:cNvSpPr>
            <a:spLocks noGrp="1"/>
          </p:cNvSpPr>
          <p:nvPr>
            <p:ph type="title"/>
          </p:nvPr>
        </p:nvSpPr>
        <p:spPr/>
        <p:txBody>
          <a:bodyPr/>
          <a:lstStyle/>
          <a:p>
            <a:r>
              <a:rPr lang="es-CO" dirty="0"/>
              <a:t>Index Information </a:t>
            </a:r>
            <a:endParaRPr lang="es-ES_tradnl" dirty="0"/>
          </a:p>
        </p:txBody>
      </p:sp>
      <p:pic>
        <p:nvPicPr>
          <p:cNvPr id="4" name="Marcador de contenido 3">
            <a:extLst>
              <a:ext uri="{FF2B5EF4-FFF2-40B4-BE49-F238E27FC236}">
                <a16:creationId xmlns:a16="http://schemas.microsoft.com/office/drawing/2014/main" id="{C64F8335-411D-5F42-8123-C29D9269413B}"/>
              </a:ext>
            </a:extLst>
          </p:cNvPr>
          <p:cNvPicPr>
            <a:picLocks noGrp="1" noChangeAspect="1"/>
          </p:cNvPicPr>
          <p:nvPr>
            <p:ph idx="1"/>
          </p:nvPr>
        </p:nvPicPr>
        <p:blipFill>
          <a:blip r:embed="rId2"/>
          <a:stretch>
            <a:fillRect/>
          </a:stretch>
        </p:blipFill>
        <p:spPr>
          <a:xfrm>
            <a:off x="1333049" y="1825625"/>
            <a:ext cx="9525902" cy="4351338"/>
          </a:xfrm>
          <a:prstGeom prst="rect">
            <a:avLst/>
          </a:prstGeom>
        </p:spPr>
      </p:pic>
    </p:spTree>
    <p:extLst>
      <p:ext uri="{BB962C8B-B14F-4D97-AF65-F5344CB8AC3E}">
        <p14:creationId xmlns:p14="http://schemas.microsoft.com/office/powerpoint/2010/main" val="20015245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3878410-1310-8343-A334-FAA17C867460}"/>
              </a:ext>
            </a:extLst>
          </p:cNvPr>
          <p:cNvSpPr>
            <a:spLocks noGrp="1"/>
          </p:cNvSpPr>
          <p:nvPr>
            <p:ph type="title"/>
          </p:nvPr>
        </p:nvSpPr>
        <p:spPr/>
        <p:txBody>
          <a:bodyPr/>
          <a:lstStyle/>
          <a:p>
            <a:r>
              <a:rPr lang="es-CO" dirty="0"/>
              <a:t>Advantages of Views </a:t>
            </a:r>
            <a:endParaRPr lang="es-ES_tradnl" dirty="0"/>
          </a:p>
        </p:txBody>
      </p:sp>
      <p:pic>
        <p:nvPicPr>
          <p:cNvPr id="4" name="Marcador de contenido 3">
            <a:extLst>
              <a:ext uri="{FF2B5EF4-FFF2-40B4-BE49-F238E27FC236}">
                <a16:creationId xmlns:a16="http://schemas.microsoft.com/office/drawing/2014/main" id="{E44BBBA5-5B6A-7C43-8E98-383532C2E31F}"/>
              </a:ext>
            </a:extLst>
          </p:cNvPr>
          <p:cNvPicPr>
            <a:picLocks noGrp="1" noChangeAspect="1"/>
          </p:cNvPicPr>
          <p:nvPr>
            <p:ph idx="1"/>
          </p:nvPr>
        </p:nvPicPr>
        <p:blipFill>
          <a:blip r:embed="rId2"/>
          <a:stretch>
            <a:fillRect/>
          </a:stretch>
        </p:blipFill>
        <p:spPr>
          <a:xfrm>
            <a:off x="1956436" y="1825624"/>
            <a:ext cx="8239452" cy="4667251"/>
          </a:xfrm>
          <a:prstGeom prst="rect">
            <a:avLst/>
          </a:prstGeom>
        </p:spPr>
      </p:pic>
    </p:spTree>
    <p:extLst>
      <p:ext uri="{BB962C8B-B14F-4D97-AF65-F5344CB8AC3E}">
        <p14:creationId xmlns:p14="http://schemas.microsoft.com/office/powerpoint/2010/main" val="5621033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9BB9F0C-E2BE-B44C-B2C6-8BF8DA346F9B}"/>
              </a:ext>
            </a:extLst>
          </p:cNvPr>
          <p:cNvSpPr>
            <a:spLocks noGrp="1"/>
          </p:cNvSpPr>
          <p:nvPr>
            <p:ph type="title"/>
          </p:nvPr>
        </p:nvSpPr>
        <p:spPr/>
        <p:txBody>
          <a:bodyPr/>
          <a:lstStyle/>
          <a:p>
            <a:r>
              <a:rPr lang="es-CO" dirty="0"/>
              <a:t>Creating a View </a:t>
            </a:r>
            <a:endParaRPr lang="es-ES_tradnl" dirty="0"/>
          </a:p>
        </p:txBody>
      </p:sp>
      <p:pic>
        <p:nvPicPr>
          <p:cNvPr id="4" name="Marcador de contenido 3">
            <a:extLst>
              <a:ext uri="{FF2B5EF4-FFF2-40B4-BE49-F238E27FC236}">
                <a16:creationId xmlns:a16="http://schemas.microsoft.com/office/drawing/2014/main" id="{AAB44E1F-FCD2-3B4C-BE04-3518469F62DB}"/>
              </a:ext>
            </a:extLst>
          </p:cNvPr>
          <p:cNvPicPr>
            <a:picLocks noGrp="1" noChangeAspect="1"/>
          </p:cNvPicPr>
          <p:nvPr>
            <p:ph idx="1"/>
          </p:nvPr>
        </p:nvPicPr>
        <p:blipFill>
          <a:blip r:embed="rId2"/>
          <a:stretch>
            <a:fillRect/>
          </a:stretch>
        </p:blipFill>
        <p:spPr>
          <a:xfrm>
            <a:off x="895350" y="2229644"/>
            <a:ext cx="10401300" cy="3543300"/>
          </a:xfrm>
          <a:prstGeom prst="rect">
            <a:avLst/>
          </a:prstGeom>
        </p:spPr>
      </p:pic>
    </p:spTree>
    <p:extLst>
      <p:ext uri="{BB962C8B-B14F-4D97-AF65-F5344CB8AC3E}">
        <p14:creationId xmlns:p14="http://schemas.microsoft.com/office/powerpoint/2010/main" val="81900367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Marcador de contenido 3">
            <a:extLst>
              <a:ext uri="{FF2B5EF4-FFF2-40B4-BE49-F238E27FC236}">
                <a16:creationId xmlns:a16="http://schemas.microsoft.com/office/drawing/2014/main" id="{BF00AD30-76C7-7649-97B1-4182C1F4A5EE}"/>
              </a:ext>
            </a:extLst>
          </p:cNvPr>
          <p:cNvPicPr>
            <a:picLocks noGrp="1" noChangeAspect="1"/>
          </p:cNvPicPr>
          <p:nvPr>
            <p:ph idx="1"/>
          </p:nvPr>
        </p:nvPicPr>
        <p:blipFill>
          <a:blip r:embed="rId2"/>
          <a:stretch>
            <a:fillRect/>
          </a:stretch>
        </p:blipFill>
        <p:spPr>
          <a:xfrm>
            <a:off x="1513653" y="539827"/>
            <a:ext cx="9164693" cy="5604086"/>
          </a:xfrm>
          <a:prstGeom prst="rect">
            <a:avLst/>
          </a:prstGeom>
        </p:spPr>
      </p:pic>
    </p:spTree>
    <p:extLst>
      <p:ext uri="{BB962C8B-B14F-4D97-AF65-F5344CB8AC3E}">
        <p14:creationId xmlns:p14="http://schemas.microsoft.com/office/powerpoint/2010/main" val="138118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1612F1A-A3AD-ED49-9566-BB67EBBD9E68}"/>
              </a:ext>
            </a:extLst>
          </p:cNvPr>
          <p:cNvSpPr>
            <a:spLocks noGrp="1"/>
          </p:cNvSpPr>
          <p:nvPr>
            <p:ph type="title"/>
          </p:nvPr>
        </p:nvSpPr>
        <p:spPr/>
        <p:txBody>
          <a:bodyPr>
            <a:normAutofit/>
          </a:bodyPr>
          <a:lstStyle/>
          <a:p>
            <a:r>
              <a:rPr lang="en" dirty="0"/>
              <a:t>Rules for Performing DML Operations on a View </a:t>
            </a:r>
            <a:endParaRPr lang="es-ES_tradnl" dirty="0"/>
          </a:p>
        </p:txBody>
      </p:sp>
      <p:sp>
        <p:nvSpPr>
          <p:cNvPr id="3" name="Marcador de contenido 2">
            <a:extLst>
              <a:ext uri="{FF2B5EF4-FFF2-40B4-BE49-F238E27FC236}">
                <a16:creationId xmlns:a16="http://schemas.microsoft.com/office/drawing/2014/main" id="{52765853-F440-DF4D-9F40-BED7289077BB}"/>
              </a:ext>
            </a:extLst>
          </p:cNvPr>
          <p:cNvSpPr>
            <a:spLocks noGrp="1"/>
          </p:cNvSpPr>
          <p:nvPr>
            <p:ph idx="1"/>
          </p:nvPr>
        </p:nvSpPr>
        <p:spPr/>
        <p:txBody>
          <a:bodyPr/>
          <a:lstStyle/>
          <a:p>
            <a:r>
              <a:rPr lang="en" dirty="0"/>
              <a:t>You cannot modify data in a view if it contains: </a:t>
            </a:r>
          </a:p>
          <a:p>
            <a:r>
              <a:rPr lang="en" dirty="0"/>
              <a:t>Group functions </a:t>
            </a:r>
          </a:p>
          <a:p>
            <a:r>
              <a:rPr lang="en" dirty="0"/>
              <a:t>A GROUP BY clause </a:t>
            </a:r>
          </a:p>
          <a:p>
            <a:r>
              <a:rPr lang="en" dirty="0"/>
              <a:t>• The DISTINCT keyword </a:t>
            </a:r>
          </a:p>
          <a:p>
            <a:r>
              <a:rPr lang="en" dirty="0"/>
              <a:t>The </a:t>
            </a:r>
            <a:r>
              <a:rPr lang="en" dirty="0" err="1"/>
              <a:t>pseudocolumn</a:t>
            </a:r>
            <a:r>
              <a:rPr lang="en" dirty="0"/>
              <a:t> ROWNUM keyword </a:t>
            </a:r>
          </a:p>
          <a:p>
            <a:r>
              <a:rPr lang="en" dirty="0"/>
              <a:t>Expressions </a:t>
            </a:r>
          </a:p>
          <a:p>
            <a:endParaRPr lang="es-ES_tradnl" dirty="0"/>
          </a:p>
        </p:txBody>
      </p:sp>
    </p:spTree>
    <p:extLst>
      <p:ext uri="{BB962C8B-B14F-4D97-AF65-F5344CB8AC3E}">
        <p14:creationId xmlns:p14="http://schemas.microsoft.com/office/powerpoint/2010/main" val="339066333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0B7E9F-C2E3-E84F-B0B9-0086C0EB172A}"/>
              </a:ext>
            </a:extLst>
          </p:cNvPr>
          <p:cNvSpPr>
            <a:spLocks noGrp="1"/>
          </p:cNvSpPr>
          <p:nvPr>
            <p:ph type="title"/>
          </p:nvPr>
        </p:nvSpPr>
        <p:spPr/>
        <p:txBody>
          <a:bodyPr/>
          <a:lstStyle/>
          <a:p>
            <a:r>
              <a:rPr lang="en" dirty="0"/>
              <a:t>Using the </a:t>
            </a:r>
            <a:r>
              <a:rPr lang="en" b="1" dirty="0"/>
              <a:t>WITH CHECK OPTION </a:t>
            </a:r>
            <a:r>
              <a:rPr lang="en" dirty="0"/>
              <a:t>Clause </a:t>
            </a:r>
            <a:endParaRPr lang="es-ES_tradnl" dirty="0"/>
          </a:p>
        </p:txBody>
      </p:sp>
      <p:pic>
        <p:nvPicPr>
          <p:cNvPr id="4" name="Marcador de contenido 3">
            <a:extLst>
              <a:ext uri="{FF2B5EF4-FFF2-40B4-BE49-F238E27FC236}">
                <a16:creationId xmlns:a16="http://schemas.microsoft.com/office/drawing/2014/main" id="{1E141E87-8E87-DE42-ADE4-9B06F2931F90}"/>
              </a:ext>
            </a:extLst>
          </p:cNvPr>
          <p:cNvPicPr>
            <a:picLocks noGrp="1" noChangeAspect="1"/>
          </p:cNvPicPr>
          <p:nvPr>
            <p:ph idx="1"/>
          </p:nvPr>
        </p:nvPicPr>
        <p:blipFill>
          <a:blip r:embed="rId2"/>
          <a:stretch>
            <a:fillRect/>
          </a:stretch>
        </p:blipFill>
        <p:spPr>
          <a:xfrm>
            <a:off x="1059841" y="1825625"/>
            <a:ext cx="10072317" cy="4351338"/>
          </a:xfrm>
          <a:prstGeom prst="rect">
            <a:avLst/>
          </a:prstGeom>
        </p:spPr>
      </p:pic>
    </p:spTree>
    <p:extLst>
      <p:ext uri="{BB962C8B-B14F-4D97-AF65-F5344CB8AC3E}">
        <p14:creationId xmlns:p14="http://schemas.microsoft.com/office/powerpoint/2010/main" val="260013549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1453232-D36A-1F46-BFDD-84A7052ED94C}"/>
              </a:ext>
            </a:extLst>
          </p:cNvPr>
          <p:cNvSpPr>
            <a:spLocks noGrp="1"/>
          </p:cNvSpPr>
          <p:nvPr>
            <p:ph type="title"/>
          </p:nvPr>
        </p:nvSpPr>
        <p:spPr/>
        <p:txBody>
          <a:bodyPr/>
          <a:lstStyle/>
          <a:p>
            <a:r>
              <a:rPr lang="es-CO" dirty="0"/>
              <a:t>Introduction Dictionary Views </a:t>
            </a:r>
            <a:endParaRPr lang="es-ES_tradnl" dirty="0"/>
          </a:p>
        </p:txBody>
      </p:sp>
      <p:pic>
        <p:nvPicPr>
          <p:cNvPr id="4" name="Marcador de contenido 3">
            <a:extLst>
              <a:ext uri="{FF2B5EF4-FFF2-40B4-BE49-F238E27FC236}">
                <a16:creationId xmlns:a16="http://schemas.microsoft.com/office/drawing/2014/main" id="{2B0B99BD-303D-AF4D-AD8E-8AA22E5FF8FF}"/>
              </a:ext>
            </a:extLst>
          </p:cNvPr>
          <p:cNvPicPr>
            <a:picLocks noGrp="1" noChangeAspect="1"/>
          </p:cNvPicPr>
          <p:nvPr>
            <p:ph idx="1"/>
          </p:nvPr>
        </p:nvPicPr>
        <p:blipFill>
          <a:blip r:embed="rId2"/>
          <a:stretch>
            <a:fillRect/>
          </a:stretch>
        </p:blipFill>
        <p:spPr>
          <a:xfrm>
            <a:off x="2181340" y="1546826"/>
            <a:ext cx="7744858" cy="4855979"/>
          </a:xfrm>
          <a:prstGeom prst="rect">
            <a:avLst/>
          </a:prstGeom>
        </p:spPr>
      </p:pic>
    </p:spTree>
    <p:extLst>
      <p:ext uri="{BB962C8B-B14F-4D97-AF65-F5344CB8AC3E}">
        <p14:creationId xmlns:p14="http://schemas.microsoft.com/office/powerpoint/2010/main" val="40776975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B4BFF97-034D-DB45-8949-2B86C8F6FFB1}"/>
              </a:ext>
            </a:extLst>
          </p:cNvPr>
          <p:cNvSpPr>
            <a:spLocks noGrp="1"/>
          </p:cNvSpPr>
          <p:nvPr>
            <p:ph type="title"/>
          </p:nvPr>
        </p:nvSpPr>
        <p:spPr/>
        <p:txBody>
          <a:bodyPr/>
          <a:lstStyle/>
          <a:p>
            <a:r>
              <a:rPr lang="es-CO" dirty="0"/>
              <a:t>Denying DML Operations </a:t>
            </a:r>
            <a:endParaRPr lang="es-ES_tradnl" dirty="0"/>
          </a:p>
        </p:txBody>
      </p:sp>
      <p:pic>
        <p:nvPicPr>
          <p:cNvPr id="5" name="Marcador de contenido 4">
            <a:extLst>
              <a:ext uri="{FF2B5EF4-FFF2-40B4-BE49-F238E27FC236}">
                <a16:creationId xmlns:a16="http://schemas.microsoft.com/office/drawing/2014/main" id="{2A406243-1EBE-4840-A32C-E120CCECDF6A}"/>
              </a:ext>
            </a:extLst>
          </p:cNvPr>
          <p:cNvPicPr>
            <a:picLocks noGrp="1" noChangeAspect="1"/>
          </p:cNvPicPr>
          <p:nvPr>
            <p:ph idx="1"/>
          </p:nvPr>
        </p:nvPicPr>
        <p:blipFill>
          <a:blip r:embed="rId2"/>
          <a:stretch>
            <a:fillRect/>
          </a:stretch>
        </p:blipFill>
        <p:spPr>
          <a:xfrm>
            <a:off x="838200" y="1993515"/>
            <a:ext cx="10657520" cy="3675007"/>
          </a:xfrm>
          <a:prstGeom prst="rect">
            <a:avLst/>
          </a:prstGeom>
        </p:spPr>
      </p:pic>
    </p:spTree>
    <p:extLst>
      <p:ext uri="{BB962C8B-B14F-4D97-AF65-F5344CB8AC3E}">
        <p14:creationId xmlns:p14="http://schemas.microsoft.com/office/powerpoint/2010/main" val="169311389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8C658C9-7746-DB42-B0CB-619A1628E3DC}"/>
              </a:ext>
            </a:extLst>
          </p:cNvPr>
          <p:cNvSpPr>
            <a:spLocks noGrp="1"/>
          </p:cNvSpPr>
          <p:nvPr>
            <p:ph type="title"/>
          </p:nvPr>
        </p:nvSpPr>
        <p:spPr/>
        <p:txBody>
          <a:bodyPr/>
          <a:lstStyle/>
          <a:p>
            <a:r>
              <a:rPr lang="es-CO" dirty="0"/>
              <a:t>Adding a Constraint Syntax </a:t>
            </a:r>
            <a:endParaRPr lang="es-ES_tradnl" dirty="0"/>
          </a:p>
        </p:txBody>
      </p:sp>
      <p:pic>
        <p:nvPicPr>
          <p:cNvPr id="4" name="Marcador de contenido 3">
            <a:extLst>
              <a:ext uri="{FF2B5EF4-FFF2-40B4-BE49-F238E27FC236}">
                <a16:creationId xmlns:a16="http://schemas.microsoft.com/office/drawing/2014/main" id="{5C846B5B-7AC2-A046-AC2A-F84FF42DECD3}"/>
              </a:ext>
            </a:extLst>
          </p:cNvPr>
          <p:cNvPicPr>
            <a:picLocks noGrp="1" noChangeAspect="1"/>
          </p:cNvPicPr>
          <p:nvPr>
            <p:ph idx="1"/>
          </p:nvPr>
        </p:nvPicPr>
        <p:blipFill>
          <a:blip r:embed="rId2"/>
          <a:stretch>
            <a:fillRect/>
          </a:stretch>
        </p:blipFill>
        <p:spPr>
          <a:xfrm>
            <a:off x="457200" y="2001695"/>
            <a:ext cx="11622608" cy="4191990"/>
          </a:xfrm>
          <a:prstGeom prst="rect">
            <a:avLst/>
          </a:prstGeom>
        </p:spPr>
      </p:pic>
    </p:spTree>
    <p:extLst>
      <p:ext uri="{BB962C8B-B14F-4D97-AF65-F5344CB8AC3E}">
        <p14:creationId xmlns:p14="http://schemas.microsoft.com/office/powerpoint/2010/main" val="33644896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D2F27C8-0EF7-7C40-BD89-99639071ECDC}"/>
              </a:ext>
            </a:extLst>
          </p:cNvPr>
          <p:cNvSpPr>
            <a:spLocks noGrp="1"/>
          </p:cNvSpPr>
          <p:nvPr>
            <p:ph type="title"/>
          </p:nvPr>
        </p:nvSpPr>
        <p:spPr/>
        <p:txBody>
          <a:bodyPr/>
          <a:lstStyle/>
          <a:p>
            <a:r>
              <a:rPr lang="es-CO" dirty="0"/>
              <a:t>Adding a Constraint </a:t>
            </a:r>
            <a:endParaRPr lang="es-ES_tradnl" dirty="0"/>
          </a:p>
        </p:txBody>
      </p:sp>
      <p:pic>
        <p:nvPicPr>
          <p:cNvPr id="4" name="Marcador de contenido 3">
            <a:extLst>
              <a:ext uri="{FF2B5EF4-FFF2-40B4-BE49-F238E27FC236}">
                <a16:creationId xmlns:a16="http://schemas.microsoft.com/office/drawing/2014/main" id="{DE01C826-32F9-1645-9BC4-1117DED47937}"/>
              </a:ext>
            </a:extLst>
          </p:cNvPr>
          <p:cNvPicPr>
            <a:picLocks noGrp="1" noChangeAspect="1"/>
          </p:cNvPicPr>
          <p:nvPr>
            <p:ph idx="1"/>
          </p:nvPr>
        </p:nvPicPr>
        <p:blipFill>
          <a:blip r:embed="rId2"/>
          <a:stretch>
            <a:fillRect/>
          </a:stretch>
        </p:blipFill>
        <p:spPr>
          <a:xfrm>
            <a:off x="1076632" y="1524911"/>
            <a:ext cx="9896168" cy="4882428"/>
          </a:xfrm>
          <a:prstGeom prst="rect">
            <a:avLst/>
          </a:prstGeom>
        </p:spPr>
      </p:pic>
    </p:spTree>
    <p:extLst>
      <p:ext uri="{BB962C8B-B14F-4D97-AF65-F5344CB8AC3E}">
        <p14:creationId xmlns:p14="http://schemas.microsoft.com/office/powerpoint/2010/main" val="8270541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B5BB1C4-5040-8143-8446-1525B20F7D42}"/>
              </a:ext>
            </a:extLst>
          </p:cNvPr>
          <p:cNvSpPr>
            <a:spLocks noGrp="1"/>
          </p:cNvSpPr>
          <p:nvPr>
            <p:ph type="title"/>
          </p:nvPr>
        </p:nvSpPr>
        <p:spPr/>
        <p:txBody>
          <a:bodyPr/>
          <a:lstStyle/>
          <a:p>
            <a:r>
              <a:rPr lang="es-CO" dirty="0"/>
              <a:t>Dropping a Constraint </a:t>
            </a:r>
            <a:endParaRPr lang="es-ES_tradnl" dirty="0"/>
          </a:p>
        </p:txBody>
      </p:sp>
      <p:pic>
        <p:nvPicPr>
          <p:cNvPr id="4" name="Marcador de contenido 3">
            <a:extLst>
              <a:ext uri="{FF2B5EF4-FFF2-40B4-BE49-F238E27FC236}">
                <a16:creationId xmlns:a16="http://schemas.microsoft.com/office/drawing/2014/main" id="{03190FA0-CACB-C448-8A31-5B4C7B5B58CB}"/>
              </a:ext>
            </a:extLst>
          </p:cNvPr>
          <p:cNvPicPr>
            <a:picLocks noGrp="1" noChangeAspect="1"/>
          </p:cNvPicPr>
          <p:nvPr>
            <p:ph idx="1"/>
          </p:nvPr>
        </p:nvPicPr>
        <p:blipFill>
          <a:blip r:embed="rId2"/>
          <a:stretch>
            <a:fillRect/>
          </a:stretch>
        </p:blipFill>
        <p:spPr>
          <a:xfrm>
            <a:off x="2194331" y="1825625"/>
            <a:ext cx="7803338" cy="4351338"/>
          </a:xfrm>
          <a:prstGeom prst="rect">
            <a:avLst/>
          </a:prstGeom>
        </p:spPr>
      </p:pic>
    </p:spTree>
    <p:extLst>
      <p:ext uri="{BB962C8B-B14F-4D97-AF65-F5344CB8AC3E}">
        <p14:creationId xmlns:p14="http://schemas.microsoft.com/office/powerpoint/2010/main" val="14928587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4328ED2-0853-4943-911B-F5B0AA796E88}"/>
              </a:ext>
            </a:extLst>
          </p:cNvPr>
          <p:cNvSpPr>
            <a:spLocks noGrp="1"/>
          </p:cNvSpPr>
          <p:nvPr>
            <p:ph type="title"/>
          </p:nvPr>
        </p:nvSpPr>
        <p:spPr/>
        <p:txBody>
          <a:bodyPr/>
          <a:lstStyle/>
          <a:p>
            <a:r>
              <a:rPr lang="es-CO" dirty="0"/>
              <a:t>Dropping a </a:t>
            </a:r>
            <a:r>
              <a:rPr lang="es-CO" b="1" dirty="0"/>
              <a:t>CONSTRAINT ONLINE </a:t>
            </a:r>
            <a:endParaRPr lang="es-ES_tradnl" dirty="0"/>
          </a:p>
        </p:txBody>
      </p:sp>
      <p:pic>
        <p:nvPicPr>
          <p:cNvPr id="4" name="Marcador de contenido 3">
            <a:extLst>
              <a:ext uri="{FF2B5EF4-FFF2-40B4-BE49-F238E27FC236}">
                <a16:creationId xmlns:a16="http://schemas.microsoft.com/office/drawing/2014/main" id="{BA90B236-932B-2C46-B559-99C174911517}"/>
              </a:ext>
            </a:extLst>
          </p:cNvPr>
          <p:cNvPicPr>
            <a:picLocks noGrp="1" noChangeAspect="1"/>
          </p:cNvPicPr>
          <p:nvPr>
            <p:ph idx="1"/>
          </p:nvPr>
        </p:nvPicPr>
        <p:blipFill>
          <a:blip r:embed="rId2"/>
          <a:stretch>
            <a:fillRect/>
          </a:stretch>
        </p:blipFill>
        <p:spPr>
          <a:xfrm>
            <a:off x="863600" y="2470944"/>
            <a:ext cx="10464800" cy="3060700"/>
          </a:xfrm>
          <a:prstGeom prst="rect">
            <a:avLst/>
          </a:prstGeom>
        </p:spPr>
      </p:pic>
    </p:spTree>
    <p:extLst>
      <p:ext uri="{BB962C8B-B14F-4D97-AF65-F5344CB8AC3E}">
        <p14:creationId xmlns:p14="http://schemas.microsoft.com/office/powerpoint/2010/main" val="325927713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A41519-9F26-9941-8759-ADB37D618225}"/>
              </a:ext>
            </a:extLst>
          </p:cNvPr>
          <p:cNvSpPr>
            <a:spLocks noGrp="1"/>
          </p:cNvSpPr>
          <p:nvPr>
            <p:ph type="title"/>
          </p:nvPr>
        </p:nvSpPr>
        <p:spPr/>
        <p:txBody>
          <a:bodyPr/>
          <a:lstStyle/>
          <a:p>
            <a:r>
              <a:rPr lang="es-CO" b="1" dirty="0"/>
              <a:t>ON DELETE </a:t>
            </a:r>
            <a:r>
              <a:rPr lang="es-CO" dirty="0"/>
              <a:t>Clause </a:t>
            </a:r>
            <a:endParaRPr lang="es-ES_tradnl" dirty="0"/>
          </a:p>
        </p:txBody>
      </p:sp>
      <p:pic>
        <p:nvPicPr>
          <p:cNvPr id="4" name="Marcador de contenido 3">
            <a:extLst>
              <a:ext uri="{FF2B5EF4-FFF2-40B4-BE49-F238E27FC236}">
                <a16:creationId xmlns:a16="http://schemas.microsoft.com/office/drawing/2014/main" id="{A73E0737-D277-674D-A3A6-5531EF8610D9}"/>
              </a:ext>
            </a:extLst>
          </p:cNvPr>
          <p:cNvPicPr>
            <a:picLocks noGrp="1" noChangeAspect="1"/>
          </p:cNvPicPr>
          <p:nvPr>
            <p:ph idx="1"/>
          </p:nvPr>
        </p:nvPicPr>
        <p:blipFill>
          <a:blip r:embed="rId2"/>
          <a:stretch>
            <a:fillRect/>
          </a:stretch>
        </p:blipFill>
        <p:spPr>
          <a:xfrm>
            <a:off x="2037732" y="1825625"/>
            <a:ext cx="8116536" cy="4351338"/>
          </a:xfrm>
          <a:prstGeom prst="rect">
            <a:avLst/>
          </a:prstGeom>
        </p:spPr>
      </p:pic>
    </p:spTree>
    <p:extLst>
      <p:ext uri="{BB962C8B-B14F-4D97-AF65-F5344CB8AC3E}">
        <p14:creationId xmlns:p14="http://schemas.microsoft.com/office/powerpoint/2010/main" val="17163732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B2C7731-DBA2-3D43-9965-85F7184788AC}"/>
              </a:ext>
            </a:extLst>
          </p:cNvPr>
          <p:cNvSpPr>
            <a:spLocks noGrp="1"/>
          </p:cNvSpPr>
          <p:nvPr>
            <p:ph type="title"/>
          </p:nvPr>
        </p:nvSpPr>
        <p:spPr/>
        <p:txBody>
          <a:bodyPr/>
          <a:lstStyle/>
          <a:p>
            <a:r>
              <a:rPr lang="es-CO" dirty="0"/>
              <a:t>Cascading Constraints </a:t>
            </a:r>
            <a:endParaRPr lang="es-ES_tradnl" dirty="0"/>
          </a:p>
        </p:txBody>
      </p:sp>
      <p:pic>
        <p:nvPicPr>
          <p:cNvPr id="4" name="Marcador de contenido 3">
            <a:extLst>
              <a:ext uri="{FF2B5EF4-FFF2-40B4-BE49-F238E27FC236}">
                <a16:creationId xmlns:a16="http://schemas.microsoft.com/office/drawing/2014/main" id="{405ED378-79E1-2442-9D95-4B3BC921B230}"/>
              </a:ext>
            </a:extLst>
          </p:cNvPr>
          <p:cNvPicPr>
            <a:picLocks noGrp="1" noChangeAspect="1"/>
          </p:cNvPicPr>
          <p:nvPr>
            <p:ph idx="1"/>
          </p:nvPr>
        </p:nvPicPr>
        <p:blipFill>
          <a:blip r:embed="rId2"/>
          <a:stretch>
            <a:fillRect/>
          </a:stretch>
        </p:blipFill>
        <p:spPr>
          <a:xfrm>
            <a:off x="1407349" y="1825625"/>
            <a:ext cx="9377302" cy="4351338"/>
          </a:xfrm>
          <a:prstGeom prst="rect">
            <a:avLst/>
          </a:prstGeom>
        </p:spPr>
      </p:pic>
    </p:spTree>
    <p:extLst>
      <p:ext uri="{BB962C8B-B14F-4D97-AF65-F5344CB8AC3E}">
        <p14:creationId xmlns:p14="http://schemas.microsoft.com/office/powerpoint/2010/main" val="282581256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A24A1BE-D785-134F-92B9-9B6F0F345AF0}"/>
              </a:ext>
            </a:extLst>
          </p:cNvPr>
          <p:cNvSpPr>
            <a:spLocks noGrp="1"/>
          </p:cNvSpPr>
          <p:nvPr>
            <p:ph type="title"/>
          </p:nvPr>
        </p:nvSpPr>
        <p:spPr/>
        <p:txBody>
          <a:bodyPr/>
          <a:lstStyle/>
          <a:p>
            <a:r>
              <a:rPr lang="en" dirty="0"/>
              <a:t>Renaming Table Columns and Constraints </a:t>
            </a:r>
            <a:endParaRPr lang="es-ES_tradnl" dirty="0"/>
          </a:p>
        </p:txBody>
      </p:sp>
      <p:pic>
        <p:nvPicPr>
          <p:cNvPr id="4" name="Marcador de contenido 3">
            <a:extLst>
              <a:ext uri="{FF2B5EF4-FFF2-40B4-BE49-F238E27FC236}">
                <a16:creationId xmlns:a16="http://schemas.microsoft.com/office/drawing/2014/main" id="{7ED86441-3D39-DF4A-92DC-D4E2EEDA0CBF}"/>
              </a:ext>
            </a:extLst>
          </p:cNvPr>
          <p:cNvPicPr>
            <a:picLocks noGrp="1" noChangeAspect="1"/>
          </p:cNvPicPr>
          <p:nvPr>
            <p:ph idx="1"/>
          </p:nvPr>
        </p:nvPicPr>
        <p:blipFill>
          <a:blip r:embed="rId2"/>
          <a:stretch>
            <a:fillRect/>
          </a:stretch>
        </p:blipFill>
        <p:spPr>
          <a:xfrm>
            <a:off x="2445610" y="1825625"/>
            <a:ext cx="7300780" cy="4351338"/>
          </a:xfrm>
          <a:prstGeom prst="rect">
            <a:avLst/>
          </a:prstGeom>
        </p:spPr>
      </p:pic>
    </p:spTree>
    <p:extLst>
      <p:ext uri="{BB962C8B-B14F-4D97-AF65-F5344CB8AC3E}">
        <p14:creationId xmlns:p14="http://schemas.microsoft.com/office/powerpoint/2010/main" val="165076713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4DA6523-E4E6-CD48-AF60-AAE46A1E02D1}"/>
              </a:ext>
            </a:extLst>
          </p:cNvPr>
          <p:cNvSpPr>
            <a:spLocks noGrp="1"/>
          </p:cNvSpPr>
          <p:nvPr>
            <p:ph type="title"/>
          </p:nvPr>
        </p:nvSpPr>
        <p:spPr/>
        <p:txBody>
          <a:bodyPr/>
          <a:lstStyle/>
          <a:p>
            <a:r>
              <a:rPr lang="es-CO" dirty="0"/>
              <a:t>Disabling Constraints </a:t>
            </a:r>
            <a:endParaRPr lang="es-ES_tradnl" dirty="0"/>
          </a:p>
        </p:txBody>
      </p:sp>
      <p:pic>
        <p:nvPicPr>
          <p:cNvPr id="4" name="Marcador de contenido 3">
            <a:extLst>
              <a:ext uri="{FF2B5EF4-FFF2-40B4-BE49-F238E27FC236}">
                <a16:creationId xmlns:a16="http://schemas.microsoft.com/office/drawing/2014/main" id="{48673188-0122-8449-BB56-0E169AAC22DA}"/>
              </a:ext>
            </a:extLst>
          </p:cNvPr>
          <p:cNvPicPr>
            <a:picLocks noGrp="1" noChangeAspect="1"/>
          </p:cNvPicPr>
          <p:nvPr>
            <p:ph idx="1"/>
          </p:nvPr>
        </p:nvPicPr>
        <p:blipFill>
          <a:blip r:embed="rId2"/>
          <a:stretch>
            <a:fillRect/>
          </a:stretch>
        </p:blipFill>
        <p:spPr>
          <a:xfrm>
            <a:off x="2185246" y="1825625"/>
            <a:ext cx="7821507" cy="4351338"/>
          </a:xfrm>
          <a:prstGeom prst="rect">
            <a:avLst/>
          </a:prstGeom>
        </p:spPr>
      </p:pic>
    </p:spTree>
    <p:extLst>
      <p:ext uri="{BB962C8B-B14F-4D97-AF65-F5344CB8AC3E}">
        <p14:creationId xmlns:p14="http://schemas.microsoft.com/office/powerpoint/2010/main" val="2630220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D8E14C4-FE63-164B-B136-EFD8BD70D9D2}"/>
              </a:ext>
            </a:extLst>
          </p:cNvPr>
          <p:cNvSpPr>
            <a:spLocks noGrp="1"/>
          </p:cNvSpPr>
          <p:nvPr>
            <p:ph type="title"/>
          </p:nvPr>
        </p:nvSpPr>
        <p:spPr/>
        <p:txBody>
          <a:bodyPr/>
          <a:lstStyle/>
          <a:p>
            <a:r>
              <a:rPr lang="es-CO" dirty="0"/>
              <a:t>Deferring Constraints </a:t>
            </a:r>
            <a:endParaRPr lang="es-ES_tradnl" dirty="0"/>
          </a:p>
        </p:txBody>
      </p:sp>
      <p:pic>
        <p:nvPicPr>
          <p:cNvPr id="4" name="Marcador de contenido 3">
            <a:extLst>
              <a:ext uri="{FF2B5EF4-FFF2-40B4-BE49-F238E27FC236}">
                <a16:creationId xmlns:a16="http://schemas.microsoft.com/office/drawing/2014/main" id="{F1D0453A-AE01-104A-B1A3-660BA9CA32F6}"/>
              </a:ext>
            </a:extLst>
          </p:cNvPr>
          <p:cNvPicPr>
            <a:picLocks noGrp="1" noChangeAspect="1"/>
          </p:cNvPicPr>
          <p:nvPr>
            <p:ph idx="1"/>
          </p:nvPr>
        </p:nvPicPr>
        <p:blipFill>
          <a:blip r:embed="rId2"/>
          <a:stretch>
            <a:fillRect/>
          </a:stretch>
        </p:blipFill>
        <p:spPr>
          <a:xfrm>
            <a:off x="2204900" y="1825625"/>
            <a:ext cx="7782200" cy="4351338"/>
          </a:xfrm>
          <a:prstGeom prst="rect">
            <a:avLst/>
          </a:prstGeom>
        </p:spPr>
      </p:pic>
    </p:spTree>
    <p:extLst>
      <p:ext uri="{BB962C8B-B14F-4D97-AF65-F5344CB8AC3E}">
        <p14:creationId xmlns:p14="http://schemas.microsoft.com/office/powerpoint/2010/main" val="32676592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F335FFA-8447-304B-9D34-C22388D30B50}"/>
              </a:ext>
            </a:extLst>
          </p:cNvPr>
          <p:cNvSpPr>
            <a:spLocks noGrp="1"/>
          </p:cNvSpPr>
          <p:nvPr>
            <p:ph type="title"/>
          </p:nvPr>
        </p:nvSpPr>
        <p:spPr/>
        <p:txBody>
          <a:bodyPr/>
          <a:lstStyle/>
          <a:p>
            <a:r>
              <a:rPr lang="es-CO" dirty="0"/>
              <a:t>Data Dictionary Structure </a:t>
            </a:r>
            <a:endParaRPr lang="es-ES_tradnl" dirty="0"/>
          </a:p>
        </p:txBody>
      </p:sp>
      <p:pic>
        <p:nvPicPr>
          <p:cNvPr id="4" name="Marcador de contenido 3">
            <a:extLst>
              <a:ext uri="{FF2B5EF4-FFF2-40B4-BE49-F238E27FC236}">
                <a16:creationId xmlns:a16="http://schemas.microsoft.com/office/drawing/2014/main" id="{E5BC31F1-A8CB-9D49-9E6D-60D9F45D9959}"/>
              </a:ext>
            </a:extLst>
          </p:cNvPr>
          <p:cNvPicPr>
            <a:picLocks noGrp="1" noChangeAspect="1"/>
          </p:cNvPicPr>
          <p:nvPr>
            <p:ph idx="1"/>
          </p:nvPr>
        </p:nvPicPr>
        <p:blipFill>
          <a:blip r:embed="rId2"/>
          <a:stretch>
            <a:fillRect/>
          </a:stretch>
        </p:blipFill>
        <p:spPr>
          <a:xfrm>
            <a:off x="1784350" y="2420144"/>
            <a:ext cx="8623300" cy="3162300"/>
          </a:xfrm>
          <a:prstGeom prst="rect">
            <a:avLst/>
          </a:prstGeom>
        </p:spPr>
      </p:pic>
    </p:spTree>
    <p:extLst>
      <p:ext uri="{BB962C8B-B14F-4D97-AF65-F5344CB8AC3E}">
        <p14:creationId xmlns:p14="http://schemas.microsoft.com/office/powerpoint/2010/main" val="53538088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4C64BF5-1748-9E44-B7E3-F844E66D458D}"/>
              </a:ext>
            </a:extLst>
          </p:cNvPr>
          <p:cNvSpPr>
            <a:spLocks noGrp="1"/>
          </p:cNvSpPr>
          <p:nvPr>
            <p:ph type="title"/>
          </p:nvPr>
        </p:nvSpPr>
        <p:spPr/>
        <p:txBody>
          <a:bodyPr>
            <a:normAutofit/>
          </a:bodyPr>
          <a:lstStyle/>
          <a:p>
            <a:r>
              <a:rPr lang="en" dirty="0"/>
              <a:t>Difference Between </a:t>
            </a:r>
            <a:r>
              <a:rPr lang="en" b="1" dirty="0"/>
              <a:t>INITIALLY DEFERRED </a:t>
            </a:r>
            <a:r>
              <a:rPr lang="en" dirty="0"/>
              <a:t>and </a:t>
            </a:r>
            <a:r>
              <a:rPr lang="en" b="1" dirty="0"/>
              <a:t>INITIALLY IMMEDIATE </a:t>
            </a:r>
            <a:endParaRPr lang="es-ES_tradnl" dirty="0"/>
          </a:p>
        </p:txBody>
      </p:sp>
      <p:pic>
        <p:nvPicPr>
          <p:cNvPr id="4" name="Marcador de contenido 3">
            <a:extLst>
              <a:ext uri="{FF2B5EF4-FFF2-40B4-BE49-F238E27FC236}">
                <a16:creationId xmlns:a16="http://schemas.microsoft.com/office/drawing/2014/main" id="{B5ADD8AD-67A3-C345-96A0-FEF591ADDDCD}"/>
              </a:ext>
            </a:extLst>
          </p:cNvPr>
          <p:cNvPicPr>
            <a:picLocks noGrp="1" noChangeAspect="1"/>
          </p:cNvPicPr>
          <p:nvPr>
            <p:ph idx="1"/>
          </p:nvPr>
        </p:nvPicPr>
        <p:blipFill>
          <a:blip r:embed="rId2"/>
          <a:stretch>
            <a:fillRect/>
          </a:stretch>
        </p:blipFill>
        <p:spPr>
          <a:xfrm>
            <a:off x="1903505" y="1825625"/>
            <a:ext cx="8384989" cy="4351338"/>
          </a:xfrm>
          <a:prstGeom prst="rect">
            <a:avLst/>
          </a:prstGeom>
        </p:spPr>
      </p:pic>
    </p:spTree>
    <p:extLst>
      <p:ext uri="{BB962C8B-B14F-4D97-AF65-F5344CB8AC3E}">
        <p14:creationId xmlns:p14="http://schemas.microsoft.com/office/powerpoint/2010/main" val="112574648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EF419C-092C-E541-B975-25E85E74B4AE}"/>
              </a:ext>
            </a:extLst>
          </p:cNvPr>
          <p:cNvSpPr>
            <a:spLocks noGrp="1"/>
          </p:cNvSpPr>
          <p:nvPr>
            <p:ph type="title"/>
          </p:nvPr>
        </p:nvSpPr>
        <p:spPr/>
        <p:txBody>
          <a:bodyPr/>
          <a:lstStyle/>
          <a:p>
            <a:r>
              <a:rPr lang="es-CO" dirty="0"/>
              <a:t>Creating a Temporary Table </a:t>
            </a:r>
            <a:endParaRPr lang="es-ES_tradnl" dirty="0"/>
          </a:p>
        </p:txBody>
      </p:sp>
      <p:pic>
        <p:nvPicPr>
          <p:cNvPr id="4" name="Marcador de contenido 3">
            <a:extLst>
              <a:ext uri="{FF2B5EF4-FFF2-40B4-BE49-F238E27FC236}">
                <a16:creationId xmlns:a16="http://schemas.microsoft.com/office/drawing/2014/main" id="{9514FFF6-3A57-294B-A69D-608D4E64726A}"/>
              </a:ext>
            </a:extLst>
          </p:cNvPr>
          <p:cNvPicPr>
            <a:picLocks noGrp="1" noChangeAspect="1"/>
          </p:cNvPicPr>
          <p:nvPr>
            <p:ph idx="1"/>
          </p:nvPr>
        </p:nvPicPr>
        <p:blipFill>
          <a:blip r:embed="rId2"/>
          <a:stretch>
            <a:fillRect/>
          </a:stretch>
        </p:blipFill>
        <p:spPr>
          <a:xfrm>
            <a:off x="1139003" y="1825625"/>
            <a:ext cx="9913994" cy="4351338"/>
          </a:xfrm>
          <a:prstGeom prst="rect">
            <a:avLst/>
          </a:prstGeom>
        </p:spPr>
      </p:pic>
    </p:spTree>
    <p:extLst>
      <p:ext uri="{BB962C8B-B14F-4D97-AF65-F5344CB8AC3E}">
        <p14:creationId xmlns:p14="http://schemas.microsoft.com/office/powerpoint/2010/main" val="272544262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80DAD0-344C-A04A-91C7-B88A2063CDDC}"/>
              </a:ext>
            </a:extLst>
          </p:cNvPr>
          <p:cNvSpPr>
            <a:spLocks noGrp="1"/>
          </p:cNvSpPr>
          <p:nvPr>
            <p:ph type="title"/>
          </p:nvPr>
        </p:nvSpPr>
        <p:spPr/>
        <p:txBody>
          <a:bodyPr>
            <a:normAutofit/>
          </a:bodyPr>
          <a:lstStyle/>
          <a:p>
            <a:r>
              <a:rPr lang="en" dirty="0"/>
              <a:t>Retrieving Data by Using a Subquery as a Source </a:t>
            </a:r>
            <a:endParaRPr lang="es-ES_tradnl" dirty="0"/>
          </a:p>
        </p:txBody>
      </p:sp>
      <p:pic>
        <p:nvPicPr>
          <p:cNvPr id="4" name="Marcador de contenido 3">
            <a:extLst>
              <a:ext uri="{FF2B5EF4-FFF2-40B4-BE49-F238E27FC236}">
                <a16:creationId xmlns:a16="http://schemas.microsoft.com/office/drawing/2014/main" id="{DFAD610B-B342-DD40-B376-D2FEEA249FA7}"/>
              </a:ext>
            </a:extLst>
          </p:cNvPr>
          <p:cNvPicPr>
            <a:picLocks noGrp="1" noChangeAspect="1"/>
          </p:cNvPicPr>
          <p:nvPr>
            <p:ph idx="1"/>
          </p:nvPr>
        </p:nvPicPr>
        <p:blipFill>
          <a:blip r:embed="rId2"/>
          <a:stretch>
            <a:fillRect/>
          </a:stretch>
        </p:blipFill>
        <p:spPr>
          <a:xfrm>
            <a:off x="838200" y="1905748"/>
            <a:ext cx="10515600" cy="4191091"/>
          </a:xfrm>
          <a:prstGeom prst="rect">
            <a:avLst/>
          </a:prstGeom>
        </p:spPr>
      </p:pic>
    </p:spTree>
    <p:extLst>
      <p:ext uri="{BB962C8B-B14F-4D97-AF65-F5344CB8AC3E}">
        <p14:creationId xmlns:p14="http://schemas.microsoft.com/office/powerpoint/2010/main" val="185339321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51342DA-2EE1-1649-8E7D-5A2ED131020F}"/>
              </a:ext>
            </a:extLst>
          </p:cNvPr>
          <p:cNvSpPr>
            <a:spLocks noGrp="1"/>
          </p:cNvSpPr>
          <p:nvPr>
            <p:ph type="title"/>
          </p:nvPr>
        </p:nvSpPr>
        <p:spPr/>
        <p:txBody>
          <a:bodyPr/>
          <a:lstStyle/>
          <a:p>
            <a:r>
              <a:rPr lang="es-CO" dirty="0"/>
              <a:t>Pairwise Comparison Subquery </a:t>
            </a:r>
            <a:endParaRPr lang="es-ES_tradnl" dirty="0"/>
          </a:p>
        </p:txBody>
      </p:sp>
      <p:pic>
        <p:nvPicPr>
          <p:cNvPr id="4" name="Marcador de contenido 3">
            <a:extLst>
              <a:ext uri="{FF2B5EF4-FFF2-40B4-BE49-F238E27FC236}">
                <a16:creationId xmlns:a16="http://schemas.microsoft.com/office/drawing/2014/main" id="{798DF5EE-4E33-D444-BF7A-C79A9116A903}"/>
              </a:ext>
            </a:extLst>
          </p:cNvPr>
          <p:cNvPicPr>
            <a:picLocks noGrp="1" noChangeAspect="1"/>
          </p:cNvPicPr>
          <p:nvPr>
            <p:ph idx="1"/>
          </p:nvPr>
        </p:nvPicPr>
        <p:blipFill>
          <a:blip r:embed="rId2"/>
          <a:stretch>
            <a:fillRect/>
          </a:stretch>
        </p:blipFill>
        <p:spPr>
          <a:xfrm>
            <a:off x="838200" y="1908261"/>
            <a:ext cx="10515600" cy="4186066"/>
          </a:xfrm>
          <a:prstGeom prst="rect">
            <a:avLst/>
          </a:prstGeom>
        </p:spPr>
      </p:pic>
    </p:spTree>
    <p:extLst>
      <p:ext uri="{BB962C8B-B14F-4D97-AF65-F5344CB8AC3E}">
        <p14:creationId xmlns:p14="http://schemas.microsoft.com/office/powerpoint/2010/main" val="309883473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B352726-8E28-7F4B-AC61-018DE9422164}"/>
              </a:ext>
            </a:extLst>
          </p:cNvPr>
          <p:cNvSpPr>
            <a:spLocks noGrp="1"/>
          </p:cNvSpPr>
          <p:nvPr>
            <p:ph type="title"/>
          </p:nvPr>
        </p:nvSpPr>
        <p:spPr/>
        <p:txBody>
          <a:bodyPr/>
          <a:lstStyle/>
          <a:p>
            <a:r>
              <a:rPr lang="es-CO" dirty="0"/>
              <a:t>Using the </a:t>
            </a:r>
            <a:r>
              <a:rPr lang="es-CO" b="1" dirty="0"/>
              <a:t>EXISTS </a:t>
            </a:r>
            <a:r>
              <a:rPr lang="es-CO" dirty="0"/>
              <a:t>Operator </a:t>
            </a:r>
            <a:endParaRPr lang="es-ES_tradnl" dirty="0"/>
          </a:p>
        </p:txBody>
      </p:sp>
      <p:pic>
        <p:nvPicPr>
          <p:cNvPr id="4" name="Marcador de contenido 3">
            <a:extLst>
              <a:ext uri="{FF2B5EF4-FFF2-40B4-BE49-F238E27FC236}">
                <a16:creationId xmlns:a16="http://schemas.microsoft.com/office/drawing/2014/main" id="{1730B4AD-F259-EE48-BD02-E8E949D53F53}"/>
              </a:ext>
            </a:extLst>
          </p:cNvPr>
          <p:cNvPicPr>
            <a:picLocks noGrp="1" noChangeAspect="1"/>
          </p:cNvPicPr>
          <p:nvPr>
            <p:ph idx="1"/>
          </p:nvPr>
        </p:nvPicPr>
        <p:blipFill>
          <a:blip r:embed="rId2"/>
          <a:stretch>
            <a:fillRect/>
          </a:stretch>
        </p:blipFill>
        <p:spPr>
          <a:xfrm>
            <a:off x="2353203" y="1825625"/>
            <a:ext cx="7485593" cy="4351338"/>
          </a:xfrm>
          <a:prstGeom prst="rect">
            <a:avLst/>
          </a:prstGeom>
        </p:spPr>
      </p:pic>
    </p:spTree>
    <p:extLst>
      <p:ext uri="{BB962C8B-B14F-4D97-AF65-F5344CB8AC3E}">
        <p14:creationId xmlns:p14="http://schemas.microsoft.com/office/powerpoint/2010/main" val="2904260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7FCECD5-B713-044D-8BC8-90913A3BB461}"/>
              </a:ext>
            </a:extLst>
          </p:cNvPr>
          <p:cNvSpPr>
            <a:spLocks noGrp="1"/>
          </p:cNvSpPr>
          <p:nvPr>
            <p:ph type="title"/>
          </p:nvPr>
        </p:nvSpPr>
        <p:spPr/>
        <p:txBody>
          <a:bodyPr>
            <a:normAutofit/>
          </a:bodyPr>
          <a:lstStyle/>
          <a:p>
            <a:r>
              <a:rPr lang="en" dirty="0"/>
              <a:t>Find All Departments That Do Not Have Any Employees </a:t>
            </a:r>
            <a:endParaRPr lang="es-ES_tradnl" dirty="0"/>
          </a:p>
        </p:txBody>
      </p:sp>
      <p:pic>
        <p:nvPicPr>
          <p:cNvPr id="4" name="Marcador de contenido 3">
            <a:extLst>
              <a:ext uri="{FF2B5EF4-FFF2-40B4-BE49-F238E27FC236}">
                <a16:creationId xmlns:a16="http://schemas.microsoft.com/office/drawing/2014/main" id="{8DA153F9-CC1B-D449-98D0-67900FE13752}"/>
              </a:ext>
            </a:extLst>
          </p:cNvPr>
          <p:cNvPicPr>
            <a:picLocks noGrp="1" noChangeAspect="1"/>
          </p:cNvPicPr>
          <p:nvPr>
            <p:ph idx="1"/>
          </p:nvPr>
        </p:nvPicPr>
        <p:blipFill>
          <a:blip r:embed="rId2"/>
          <a:stretch>
            <a:fillRect/>
          </a:stretch>
        </p:blipFill>
        <p:spPr>
          <a:xfrm>
            <a:off x="1666133" y="1690688"/>
            <a:ext cx="8859733" cy="4650201"/>
          </a:xfrm>
          <a:prstGeom prst="rect">
            <a:avLst/>
          </a:prstGeom>
        </p:spPr>
      </p:pic>
    </p:spTree>
    <p:extLst>
      <p:ext uri="{BB962C8B-B14F-4D97-AF65-F5344CB8AC3E}">
        <p14:creationId xmlns:p14="http://schemas.microsoft.com/office/powerpoint/2010/main" val="15876800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E9341E9-C53E-8042-8B98-0E2D9F3A5C0C}"/>
              </a:ext>
            </a:extLst>
          </p:cNvPr>
          <p:cNvSpPr>
            <a:spLocks noGrp="1"/>
          </p:cNvSpPr>
          <p:nvPr>
            <p:ph type="title"/>
          </p:nvPr>
        </p:nvSpPr>
        <p:spPr/>
        <p:txBody>
          <a:bodyPr/>
          <a:lstStyle/>
          <a:p>
            <a:r>
              <a:rPr lang="es-CO" b="1" dirty="0"/>
              <a:t>WITH </a:t>
            </a:r>
            <a:r>
              <a:rPr lang="es-CO" dirty="0"/>
              <a:t>Clause: Example </a:t>
            </a:r>
            <a:endParaRPr lang="es-ES_tradnl" dirty="0"/>
          </a:p>
        </p:txBody>
      </p:sp>
      <p:pic>
        <p:nvPicPr>
          <p:cNvPr id="4" name="Marcador de contenido 3">
            <a:extLst>
              <a:ext uri="{FF2B5EF4-FFF2-40B4-BE49-F238E27FC236}">
                <a16:creationId xmlns:a16="http://schemas.microsoft.com/office/drawing/2014/main" id="{32E78C3C-7559-9749-BDB3-9A213A9EA65E}"/>
              </a:ext>
            </a:extLst>
          </p:cNvPr>
          <p:cNvPicPr>
            <a:picLocks noGrp="1" noChangeAspect="1"/>
          </p:cNvPicPr>
          <p:nvPr>
            <p:ph idx="1"/>
          </p:nvPr>
        </p:nvPicPr>
        <p:blipFill>
          <a:blip r:embed="rId2"/>
          <a:stretch>
            <a:fillRect/>
          </a:stretch>
        </p:blipFill>
        <p:spPr>
          <a:xfrm>
            <a:off x="1003300" y="1842294"/>
            <a:ext cx="10185400" cy="4318000"/>
          </a:xfrm>
          <a:prstGeom prst="rect">
            <a:avLst/>
          </a:prstGeom>
        </p:spPr>
      </p:pic>
    </p:spTree>
    <p:extLst>
      <p:ext uri="{BB962C8B-B14F-4D97-AF65-F5344CB8AC3E}">
        <p14:creationId xmlns:p14="http://schemas.microsoft.com/office/powerpoint/2010/main" val="257297470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4382F4-1EFC-2B4D-B547-959C5C84536D}"/>
              </a:ext>
            </a:extLst>
          </p:cNvPr>
          <p:cNvSpPr>
            <a:spLocks noGrp="1"/>
          </p:cNvSpPr>
          <p:nvPr>
            <p:ph type="title"/>
          </p:nvPr>
        </p:nvSpPr>
        <p:spPr/>
        <p:txBody>
          <a:bodyPr/>
          <a:lstStyle/>
          <a:p>
            <a:r>
              <a:rPr lang="es-ES_tradnl" dirty="0"/>
              <a:t>Detalle</a:t>
            </a:r>
          </a:p>
        </p:txBody>
      </p:sp>
      <p:sp>
        <p:nvSpPr>
          <p:cNvPr id="3" name="Marcador de contenido 2">
            <a:extLst>
              <a:ext uri="{FF2B5EF4-FFF2-40B4-BE49-F238E27FC236}">
                <a16:creationId xmlns:a16="http://schemas.microsoft.com/office/drawing/2014/main" id="{3B15D6AD-8F18-5245-93D0-3E63246B3464}"/>
              </a:ext>
            </a:extLst>
          </p:cNvPr>
          <p:cNvSpPr>
            <a:spLocks noGrp="1"/>
          </p:cNvSpPr>
          <p:nvPr>
            <p:ph idx="1"/>
          </p:nvPr>
        </p:nvSpPr>
        <p:spPr/>
        <p:txBody>
          <a:bodyPr>
            <a:normAutofit fontScale="70000" lnSpcReduction="20000"/>
          </a:bodyPr>
          <a:lstStyle/>
          <a:p>
            <a:pPr algn="just"/>
            <a:r>
              <a:rPr lang="es-CO" dirty="0"/>
              <a:t>El código SQL en la diapositiva es un ejemplo de una situación en la que puede mejorar el rendimiento y escribir SQL más simplemente usando la cláusula WITH. La consulta crea el nombre de la consulta como CNT_DEPT y luego los utiliza en el cuerpo de la consulta principal. Aquí, realiza una operación matemática dividiendo el salario del empleado con el número total de empleados en cada departamento. Internamente, la cláusula WITH se resuelve como una vista en línea o una tabla temporal. El optimizador elige la resolución adecuada en función del costo o beneficio de almacenar temporalmente los resultados de la cláusula WITH.</a:t>
            </a:r>
          </a:p>
          <a:p>
            <a:pPr algn="just"/>
            <a:r>
              <a:rPr lang="es-CO" dirty="0"/>
              <a:t>Notas de uso de la cláusula CON</a:t>
            </a:r>
          </a:p>
          <a:p>
            <a:pPr lvl="1" algn="just"/>
            <a:r>
              <a:rPr lang="es-CO" dirty="0"/>
              <a:t>Se usa solo con sentencias SELECT.</a:t>
            </a:r>
          </a:p>
          <a:p>
            <a:pPr lvl="1" algn="just"/>
            <a:r>
              <a:rPr lang="es-CO" dirty="0"/>
              <a:t>Un nombre de consulta </a:t>
            </a:r>
          </a:p>
          <a:p>
            <a:pPr lvl="1" algn="just"/>
            <a:r>
              <a:rPr lang="es-CO" dirty="0"/>
              <a:t>es visible para todos los bloques de consulta del elemento WITH (incluidos sus bloques de subconsulta) definidos después de él y el bloque de consulta principal en sí (incluidos sus bloques de subconsulta).</a:t>
            </a:r>
          </a:p>
          <a:p>
            <a:pPr lvl="1" algn="just"/>
            <a:r>
              <a:rPr lang="es-CO" dirty="0"/>
              <a:t>Cuando el nombre de la consulta es el mismo que el nombre de una tabla existente, el analizador busca desde adentro hacia afuera, y el nombre del bloque de consulta tiene prioridad sobre el nombre de la tabla.</a:t>
            </a:r>
          </a:p>
          <a:p>
            <a:pPr lvl="1" algn="just"/>
            <a:r>
              <a:rPr lang="es-CO" dirty="0"/>
              <a:t>La cláusula WITH puede contener más de una consulta. Cada consulta es luego separada por una coma.</a:t>
            </a:r>
            <a:endParaRPr lang="es-ES_tradnl" dirty="0"/>
          </a:p>
        </p:txBody>
      </p:sp>
    </p:spTree>
    <p:extLst>
      <p:ext uri="{BB962C8B-B14F-4D97-AF65-F5344CB8AC3E}">
        <p14:creationId xmlns:p14="http://schemas.microsoft.com/office/powerpoint/2010/main" val="256406744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660470E-AE65-AB43-993F-465225E42E79}"/>
              </a:ext>
            </a:extLst>
          </p:cNvPr>
          <p:cNvSpPr>
            <a:spLocks noGrp="1"/>
          </p:cNvSpPr>
          <p:nvPr>
            <p:ph type="title"/>
          </p:nvPr>
        </p:nvSpPr>
        <p:spPr/>
        <p:txBody>
          <a:bodyPr>
            <a:normAutofit/>
          </a:bodyPr>
          <a:lstStyle/>
          <a:p>
            <a:r>
              <a:rPr lang="en" dirty="0"/>
              <a:t>Using the </a:t>
            </a:r>
            <a:r>
              <a:rPr lang="en" b="1" dirty="0"/>
              <a:t>WITH CHECK OPTION </a:t>
            </a:r>
            <a:r>
              <a:rPr lang="en" dirty="0"/>
              <a:t>Keyword on DML Statements </a:t>
            </a:r>
            <a:endParaRPr lang="es-ES_tradnl" dirty="0"/>
          </a:p>
        </p:txBody>
      </p:sp>
      <p:pic>
        <p:nvPicPr>
          <p:cNvPr id="4" name="Marcador de contenido 3">
            <a:extLst>
              <a:ext uri="{FF2B5EF4-FFF2-40B4-BE49-F238E27FC236}">
                <a16:creationId xmlns:a16="http://schemas.microsoft.com/office/drawing/2014/main" id="{EB4218D6-1D57-6242-B399-D0B50A6D0748}"/>
              </a:ext>
            </a:extLst>
          </p:cNvPr>
          <p:cNvPicPr>
            <a:picLocks noGrp="1" noChangeAspect="1"/>
          </p:cNvPicPr>
          <p:nvPr>
            <p:ph idx="1"/>
          </p:nvPr>
        </p:nvPicPr>
        <p:blipFill>
          <a:blip r:embed="rId2"/>
          <a:stretch>
            <a:fillRect/>
          </a:stretch>
        </p:blipFill>
        <p:spPr>
          <a:xfrm>
            <a:off x="2458211" y="1825625"/>
            <a:ext cx="7275577" cy="4351338"/>
          </a:xfrm>
          <a:prstGeom prst="rect">
            <a:avLst/>
          </a:prstGeom>
        </p:spPr>
      </p:pic>
    </p:spTree>
    <p:extLst>
      <p:ext uri="{BB962C8B-B14F-4D97-AF65-F5344CB8AC3E}">
        <p14:creationId xmlns:p14="http://schemas.microsoft.com/office/powerpoint/2010/main" val="208755390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1174D2-B55E-3E4C-A9B1-786F24878C16}"/>
              </a:ext>
            </a:extLst>
          </p:cNvPr>
          <p:cNvSpPr>
            <a:spLocks noGrp="1"/>
          </p:cNvSpPr>
          <p:nvPr>
            <p:ph type="title"/>
          </p:nvPr>
        </p:nvSpPr>
        <p:spPr/>
        <p:txBody>
          <a:bodyPr/>
          <a:lstStyle/>
          <a:p>
            <a:r>
              <a:rPr lang="es-CO" dirty="0"/>
              <a:t>Using Correlated </a:t>
            </a:r>
            <a:r>
              <a:rPr lang="es-CO" b="1" dirty="0"/>
              <a:t>UPDATE </a:t>
            </a:r>
            <a:endParaRPr lang="es-ES_tradnl" dirty="0"/>
          </a:p>
        </p:txBody>
      </p:sp>
      <p:pic>
        <p:nvPicPr>
          <p:cNvPr id="4" name="Marcador de contenido 3">
            <a:extLst>
              <a:ext uri="{FF2B5EF4-FFF2-40B4-BE49-F238E27FC236}">
                <a16:creationId xmlns:a16="http://schemas.microsoft.com/office/drawing/2014/main" id="{BD9A2E05-0281-234C-AF2F-878FA5381A0E}"/>
              </a:ext>
            </a:extLst>
          </p:cNvPr>
          <p:cNvPicPr>
            <a:picLocks noGrp="1" noChangeAspect="1"/>
          </p:cNvPicPr>
          <p:nvPr>
            <p:ph idx="1"/>
          </p:nvPr>
        </p:nvPicPr>
        <p:blipFill>
          <a:blip r:embed="rId2"/>
          <a:stretch>
            <a:fillRect/>
          </a:stretch>
        </p:blipFill>
        <p:spPr>
          <a:xfrm>
            <a:off x="1057928" y="1825625"/>
            <a:ext cx="10076143" cy="4351338"/>
          </a:xfrm>
          <a:prstGeom prst="rect">
            <a:avLst/>
          </a:prstGeom>
        </p:spPr>
      </p:pic>
    </p:spTree>
    <p:extLst>
      <p:ext uri="{BB962C8B-B14F-4D97-AF65-F5344CB8AC3E}">
        <p14:creationId xmlns:p14="http://schemas.microsoft.com/office/powerpoint/2010/main" val="424246467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97439D1-EF91-8A4C-9857-4A5798388995}"/>
              </a:ext>
            </a:extLst>
          </p:cNvPr>
          <p:cNvSpPr>
            <a:spLocks noGrp="1"/>
          </p:cNvSpPr>
          <p:nvPr>
            <p:ph type="title"/>
          </p:nvPr>
        </p:nvSpPr>
        <p:spPr/>
        <p:txBody>
          <a:bodyPr/>
          <a:lstStyle/>
          <a:p>
            <a:r>
              <a:rPr lang="en" dirty="0"/>
              <a:t>How to Use the Dictionary Views </a:t>
            </a:r>
            <a:endParaRPr lang="es-ES_tradnl" dirty="0"/>
          </a:p>
        </p:txBody>
      </p:sp>
      <p:sp>
        <p:nvSpPr>
          <p:cNvPr id="3" name="Marcador de contenido 2">
            <a:extLst>
              <a:ext uri="{FF2B5EF4-FFF2-40B4-BE49-F238E27FC236}">
                <a16:creationId xmlns:a16="http://schemas.microsoft.com/office/drawing/2014/main" id="{5D6BE84B-C6E2-B44D-9957-1590B7BC17DB}"/>
              </a:ext>
            </a:extLst>
          </p:cNvPr>
          <p:cNvSpPr>
            <a:spLocks noGrp="1"/>
          </p:cNvSpPr>
          <p:nvPr>
            <p:ph idx="1"/>
          </p:nvPr>
        </p:nvSpPr>
        <p:spPr/>
        <p:txBody>
          <a:bodyPr>
            <a:normAutofit lnSpcReduction="10000"/>
          </a:bodyPr>
          <a:lstStyle/>
          <a:p>
            <a:pPr marL="0" indent="0">
              <a:buNone/>
            </a:pPr>
            <a:r>
              <a:rPr lang="es-CO" b="1" dirty="0"/>
              <a:t>DESCRIBE DICTIONARY ;</a:t>
            </a:r>
          </a:p>
          <a:p>
            <a:pPr marL="0" indent="0">
              <a:buNone/>
            </a:pPr>
            <a:endParaRPr lang="es-CO" b="1" dirty="0"/>
          </a:p>
          <a:p>
            <a:pPr marL="0" indent="0">
              <a:buNone/>
            </a:pPr>
            <a:r>
              <a:rPr lang="en" b="1" dirty="0"/>
              <a:t>SELECT *</a:t>
            </a:r>
          </a:p>
          <a:p>
            <a:pPr marL="0" indent="0">
              <a:buNone/>
            </a:pPr>
            <a:r>
              <a:rPr lang="en" b="1" dirty="0"/>
              <a:t>FROM dictionary</a:t>
            </a:r>
          </a:p>
          <a:p>
            <a:pPr marL="0" indent="0">
              <a:buNone/>
            </a:pPr>
            <a:r>
              <a:rPr lang="en" b="1" dirty="0"/>
              <a:t>WHERE </a:t>
            </a:r>
            <a:r>
              <a:rPr lang="en" b="1" dirty="0" err="1"/>
              <a:t>table_name</a:t>
            </a:r>
            <a:r>
              <a:rPr lang="en" b="1" dirty="0"/>
              <a:t> = 'USER_OBJECTS’;</a:t>
            </a:r>
            <a:endParaRPr lang="es-CO" b="1" dirty="0"/>
          </a:p>
          <a:p>
            <a:pPr marL="0" indent="0">
              <a:buNone/>
            </a:pPr>
            <a:endParaRPr lang="es-CO" b="1" dirty="0"/>
          </a:p>
          <a:p>
            <a:pPr marL="0" indent="0">
              <a:buNone/>
            </a:pPr>
            <a:r>
              <a:rPr lang="en" b="1" dirty="0"/>
              <a:t>SELECT </a:t>
            </a:r>
            <a:r>
              <a:rPr lang="en" b="1" dirty="0" err="1"/>
              <a:t>object_name</a:t>
            </a:r>
            <a:r>
              <a:rPr lang="en" b="1" dirty="0"/>
              <a:t>, </a:t>
            </a:r>
            <a:r>
              <a:rPr lang="en" b="1" dirty="0" err="1"/>
              <a:t>object_type</a:t>
            </a:r>
            <a:r>
              <a:rPr lang="en" b="1" dirty="0"/>
              <a:t>, created, status </a:t>
            </a:r>
          </a:p>
          <a:p>
            <a:pPr marL="0" indent="0">
              <a:buNone/>
            </a:pPr>
            <a:r>
              <a:rPr lang="en" b="1" dirty="0"/>
              <a:t>FROM </a:t>
            </a:r>
            <a:r>
              <a:rPr lang="en" b="1" dirty="0" err="1"/>
              <a:t>user_objects</a:t>
            </a:r>
            <a:br>
              <a:rPr lang="en" b="1" dirty="0"/>
            </a:br>
            <a:r>
              <a:rPr lang="en" b="1" dirty="0"/>
              <a:t>ORDER BY </a:t>
            </a:r>
            <a:r>
              <a:rPr lang="en" b="1" dirty="0" err="1"/>
              <a:t>object_type</a:t>
            </a:r>
            <a:r>
              <a:rPr lang="en" b="1" dirty="0"/>
              <a:t>; </a:t>
            </a:r>
            <a:endParaRPr lang="en" dirty="0"/>
          </a:p>
          <a:p>
            <a:pPr marL="0" indent="0">
              <a:buNone/>
            </a:pPr>
            <a:endParaRPr lang="es-CO" b="1" dirty="0"/>
          </a:p>
          <a:p>
            <a:pPr marL="0" indent="0">
              <a:buNone/>
            </a:pPr>
            <a:endParaRPr lang="es-CO" dirty="0"/>
          </a:p>
          <a:p>
            <a:pPr marL="0" indent="0">
              <a:buNone/>
            </a:pPr>
            <a:endParaRPr lang="es-ES_tradnl" dirty="0"/>
          </a:p>
        </p:txBody>
      </p:sp>
    </p:spTree>
    <p:extLst>
      <p:ext uri="{BB962C8B-B14F-4D97-AF65-F5344CB8AC3E}">
        <p14:creationId xmlns:p14="http://schemas.microsoft.com/office/powerpoint/2010/main" val="20191458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ED2F854-D3EC-2D46-B55C-E2EEF76B16AB}"/>
              </a:ext>
            </a:extLst>
          </p:cNvPr>
          <p:cNvSpPr>
            <a:spLocks noGrp="1"/>
          </p:cNvSpPr>
          <p:nvPr>
            <p:ph type="title"/>
          </p:nvPr>
        </p:nvSpPr>
        <p:spPr/>
        <p:txBody>
          <a:bodyPr>
            <a:normAutofit/>
          </a:bodyPr>
          <a:lstStyle/>
          <a:p>
            <a:r>
              <a:rPr lang="es-CO" dirty="0"/>
              <a:t>Correlated </a:t>
            </a:r>
            <a:r>
              <a:rPr lang="es-CO" b="1" dirty="0"/>
              <a:t>DELETE</a:t>
            </a:r>
            <a:endParaRPr lang="es-ES_tradnl" dirty="0"/>
          </a:p>
        </p:txBody>
      </p:sp>
      <p:pic>
        <p:nvPicPr>
          <p:cNvPr id="4" name="Marcador de contenido 3">
            <a:extLst>
              <a:ext uri="{FF2B5EF4-FFF2-40B4-BE49-F238E27FC236}">
                <a16:creationId xmlns:a16="http://schemas.microsoft.com/office/drawing/2014/main" id="{5A48DB7D-50A2-3A4B-9DFB-D20CB2EE1D9D}"/>
              </a:ext>
            </a:extLst>
          </p:cNvPr>
          <p:cNvPicPr>
            <a:picLocks noGrp="1" noChangeAspect="1"/>
          </p:cNvPicPr>
          <p:nvPr>
            <p:ph idx="1"/>
          </p:nvPr>
        </p:nvPicPr>
        <p:blipFill>
          <a:blip r:embed="rId2"/>
          <a:stretch>
            <a:fillRect/>
          </a:stretch>
        </p:blipFill>
        <p:spPr>
          <a:xfrm>
            <a:off x="863600" y="2407444"/>
            <a:ext cx="10464800" cy="3187700"/>
          </a:xfrm>
          <a:prstGeom prst="rect">
            <a:avLst/>
          </a:prstGeom>
        </p:spPr>
      </p:pic>
    </p:spTree>
    <p:extLst>
      <p:ext uri="{BB962C8B-B14F-4D97-AF65-F5344CB8AC3E}">
        <p14:creationId xmlns:p14="http://schemas.microsoft.com/office/powerpoint/2010/main" val="14276656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BF9574B-098A-F344-8193-75097D6EEAF0}"/>
              </a:ext>
            </a:extLst>
          </p:cNvPr>
          <p:cNvSpPr>
            <a:spLocks noGrp="1"/>
          </p:cNvSpPr>
          <p:nvPr>
            <p:ph type="title"/>
          </p:nvPr>
        </p:nvSpPr>
        <p:spPr/>
        <p:txBody>
          <a:bodyPr/>
          <a:lstStyle/>
          <a:p>
            <a:r>
              <a:rPr lang="es-CO" dirty="0"/>
              <a:t>Controlling User Access </a:t>
            </a:r>
            <a:endParaRPr lang="es-ES_tradnl" dirty="0"/>
          </a:p>
        </p:txBody>
      </p:sp>
      <p:pic>
        <p:nvPicPr>
          <p:cNvPr id="4" name="Marcador de contenido 3">
            <a:extLst>
              <a:ext uri="{FF2B5EF4-FFF2-40B4-BE49-F238E27FC236}">
                <a16:creationId xmlns:a16="http://schemas.microsoft.com/office/drawing/2014/main" id="{DE46AFD6-6628-1B43-A462-7C26D358165A}"/>
              </a:ext>
            </a:extLst>
          </p:cNvPr>
          <p:cNvPicPr>
            <a:picLocks noGrp="1" noChangeAspect="1"/>
          </p:cNvPicPr>
          <p:nvPr>
            <p:ph idx="1"/>
          </p:nvPr>
        </p:nvPicPr>
        <p:blipFill>
          <a:blip r:embed="rId2"/>
          <a:stretch>
            <a:fillRect/>
          </a:stretch>
        </p:blipFill>
        <p:spPr>
          <a:xfrm>
            <a:off x="2785588" y="1825625"/>
            <a:ext cx="6620824" cy="4351338"/>
          </a:xfrm>
          <a:prstGeom prst="rect">
            <a:avLst/>
          </a:prstGeom>
        </p:spPr>
      </p:pic>
    </p:spTree>
    <p:extLst>
      <p:ext uri="{BB962C8B-B14F-4D97-AF65-F5344CB8AC3E}">
        <p14:creationId xmlns:p14="http://schemas.microsoft.com/office/powerpoint/2010/main" val="106391959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824A25F-6213-4042-92E5-303B5383F4EA}"/>
              </a:ext>
            </a:extLst>
          </p:cNvPr>
          <p:cNvSpPr>
            <a:spLocks noGrp="1"/>
          </p:cNvSpPr>
          <p:nvPr>
            <p:ph type="title"/>
          </p:nvPr>
        </p:nvSpPr>
        <p:spPr/>
        <p:txBody>
          <a:bodyPr/>
          <a:lstStyle/>
          <a:p>
            <a:r>
              <a:rPr lang="es-CO" dirty="0"/>
              <a:t>Privileges </a:t>
            </a:r>
            <a:endParaRPr lang="es-ES_tradnl" dirty="0"/>
          </a:p>
        </p:txBody>
      </p:sp>
      <p:pic>
        <p:nvPicPr>
          <p:cNvPr id="4" name="Marcador de contenido 3">
            <a:extLst>
              <a:ext uri="{FF2B5EF4-FFF2-40B4-BE49-F238E27FC236}">
                <a16:creationId xmlns:a16="http://schemas.microsoft.com/office/drawing/2014/main" id="{B7644EB9-A089-E94F-B85A-0A533CCDDCF7}"/>
              </a:ext>
            </a:extLst>
          </p:cNvPr>
          <p:cNvPicPr>
            <a:picLocks noGrp="1" noChangeAspect="1"/>
          </p:cNvPicPr>
          <p:nvPr>
            <p:ph idx="1"/>
          </p:nvPr>
        </p:nvPicPr>
        <p:blipFill>
          <a:blip r:embed="rId2"/>
          <a:stretch>
            <a:fillRect/>
          </a:stretch>
        </p:blipFill>
        <p:spPr>
          <a:xfrm>
            <a:off x="1165653" y="1825625"/>
            <a:ext cx="9860693" cy="4351338"/>
          </a:xfrm>
          <a:prstGeom prst="rect">
            <a:avLst/>
          </a:prstGeom>
        </p:spPr>
      </p:pic>
    </p:spTree>
    <p:extLst>
      <p:ext uri="{BB962C8B-B14F-4D97-AF65-F5344CB8AC3E}">
        <p14:creationId xmlns:p14="http://schemas.microsoft.com/office/powerpoint/2010/main" val="169210532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BB3AD6D-97EE-BB42-B445-9DBF9A39DA13}"/>
              </a:ext>
            </a:extLst>
          </p:cNvPr>
          <p:cNvSpPr>
            <a:spLocks noGrp="1"/>
          </p:cNvSpPr>
          <p:nvPr>
            <p:ph type="title"/>
          </p:nvPr>
        </p:nvSpPr>
        <p:spPr/>
        <p:txBody>
          <a:bodyPr/>
          <a:lstStyle/>
          <a:p>
            <a:r>
              <a:rPr lang="es-CO" dirty="0"/>
              <a:t>System Privileges </a:t>
            </a:r>
            <a:endParaRPr lang="es-ES_tradnl" dirty="0"/>
          </a:p>
        </p:txBody>
      </p:sp>
      <p:pic>
        <p:nvPicPr>
          <p:cNvPr id="4" name="Marcador de contenido 3">
            <a:extLst>
              <a:ext uri="{FF2B5EF4-FFF2-40B4-BE49-F238E27FC236}">
                <a16:creationId xmlns:a16="http://schemas.microsoft.com/office/drawing/2014/main" id="{F9D03736-F0A3-F348-943C-F21985C36CBC}"/>
              </a:ext>
            </a:extLst>
          </p:cNvPr>
          <p:cNvPicPr>
            <a:picLocks noGrp="1" noChangeAspect="1"/>
          </p:cNvPicPr>
          <p:nvPr>
            <p:ph idx="1"/>
          </p:nvPr>
        </p:nvPicPr>
        <p:blipFill>
          <a:blip r:embed="rId2"/>
          <a:stretch>
            <a:fillRect/>
          </a:stretch>
        </p:blipFill>
        <p:spPr>
          <a:xfrm>
            <a:off x="798707" y="1932039"/>
            <a:ext cx="10218338" cy="3991538"/>
          </a:xfrm>
          <a:prstGeom prst="rect">
            <a:avLst/>
          </a:prstGeom>
        </p:spPr>
      </p:pic>
    </p:spTree>
    <p:extLst>
      <p:ext uri="{BB962C8B-B14F-4D97-AF65-F5344CB8AC3E}">
        <p14:creationId xmlns:p14="http://schemas.microsoft.com/office/powerpoint/2010/main" val="19642921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8E7F4D-F052-1D4C-A2A3-F0858B87A3CF}"/>
              </a:ext>
            </a:extLst>
          </p:cNvPr>
          <p:cNvSpPr>
            <a:spLocks noGrp="1"/>
          </p:cNvSpPr>
          <p:nvPr>
            <p:ph type="title"/>
          </p:nvPr>
        </p:nvSpPr>
        <p:spPr/>
        <p:txBody>
          <a:bodyPr/>
          <a:lstStyle/>
          <a:p>
            <a:r>
              <a:rPr lang="es-CO" dirty="0"/>
              <a:t>DBA Privileges </a:t>
            </a:r>
            <a:endParaRPr lang="es-ES_tradnl" dirty="0"/>
          </a:p>
        </p:txBody>
      </p:sp>
      <p:pic>
        <p:nvPicPr>
          <p:cNvPr id="4" name="Marcador de contenido 3">
            <a:extLst>
              <a:ext uri="{FF2B5EF4-FFF2-40B4-BE49-F238E27FC236}">
                <a16:creationId xmlns:a16="http://schemas.microsoft.com/office/drawing/2014/main" id="{4391C67F-5ED8-0441-A522-FE0B942732FF}"/>
              </a:ext>
            </a:extLst>
          </p:cNvPr>
          <p:cNvPicPr>
            <a:picLocks noGrp="1" noChangeAspect="1"/>
          </p:cNvPicPr>
          <p:nvPr>
            <p:ph idx="1"/>
          </p:nvPr>
        </p:nvPicPr>
        <p:blipFill>
          <a:blip r:embed="rId2"/>
          <a:stretch>
            <a:fillRect/>
          </a:stretch>
        </p:blipFill>
        <p:spPr>
          <a:xfrm>
            <a:off x="838200" y="1900548"/>
            <a:ext cx="10515600" cy="4201492"/>
          </a:xfrm>
          <a:prstGeom prst="rect">
            <a:avLst/>
          </a:prstGeom>
        </p:spPr>
      </p:pic>
    </p:spTree>
    <p:extLst>
      <p:ext uri="{BB962C8B-B14F-4D97-AF65-F5344CB8AC3E}">
        <p14:creationId xmlns:p14="http://schemas.microsoft.com/office/powerpoint/2010/main" val="297023765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8FA6DBD-3251-5D44-8447-A7D2B0E4DFC2}"/>
              </a:ext>
            </a:extLst>
          </p:cNvPr>
          <p:cNvSpPr>
            <a:spLocks noGrp="1"/>
          </p:cNvSpPr>
          <p:nvPr>
            <p:ph type="title"/>
          </p:nvPr>
        </p:nvSpPr>
        <p:spPr/>
        <p:txBody>
          <a:bodyPr/>
          <a:lstStyle/>
          <a:p>
            <a:r>
              <a:rPr lang="es-CO" dirty="0"/>
              <a:t>Creating Users </a:t>
            </a:r>
            <a:endParaRPr lang="es-ES_tradnl" dirty="0"/>
          </a:p>
        </p:txBody>
      </p:sp>
      <p:pic>
        <p:nvPicPr>
          <p:cNvPr id="4" name="Marcador de contenido 3">
            <a:extLst>
              <a:ext uri="{FF2B5EF4-FFF2-40B4-BE49-F238E27FC236}">
                <a16:creationId xmlns:a16="http://schemas.microsoft.com/office/drawing/2014/main" id="{FECE0849-3EEE-724F-AFE1-6D8DE9A486C3}"/>
              </a:ext>
            </a:extLst>
          </p:cNvPr>
          <p:cNvPicPr>
            <a:picLocks noGrp="1" noChangeAspect="1"/>
          </p:cNvPicPr>
          <p:nvPr>
            <p:ph idx="1"/>
          </p:nvPr>
        </p:nvPicPr>
        <p:blipFill>
          <a:blip r:embed="rId2"/>
          <a:stretch>
            <a:fillRect/>
          </a:stretch>
        </p:blipFill>
        <p:spPr>
          <a:xfrm>
            <a:off x="838200" y="2242435"/>
            <a:ext cx="10515600" cy="3517718"/>
          </a:xfrm>
          <a:prstGeom prst="rect">
            <a:avLst/>
          </a:prstGeom>
        </p:spPr>
      </p:pic>
    </p:spTree>
    <p:extLst>
      <p:ext uri="{BB962C8B-B14F-4D97-AF65-F5344CB8AC3E}">
        <p14:creationId xmlns:p14="http://schemas.microsoft.com/office/powerpoint/2010/main" val="11622820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162FCD-6275-3D40-B00D-999FE35F3C4C}"/>
              </a:ext>
            </a:extLst>
          </p:cNvPr>
          <p:cNvSpPr>
            <a:spLocks noGrp="1"/>
          </p:cNvSpPr>
          <p:nvPr>
            <p:ph type="title"/>
          </p:nvPr>
        </p:nvSpPr>
        <p:spPr/>
        <p:txBody>
          <a:bodyPr/>
          <a:lstStyle/>
          <a:p>
            <a:r>
              <a:rPr lang="es-CO" dirty="0"/>
              <a:t>User System Privileges </a:t>
            </a:r>
            <a:endParaRPr lang="es-ES_tradnl" dirty="0"/>
          </a:p>
        </p:txBody>
      </p:sp>
      <p:pic>
        <p:nvPicPr>
          <p:cNvPr id="4" name="Marcador de contenido 3">
            <a:extLst>
              <a:ext uri="{FF2B5EF4-FFF2-40B4-BE49-F238E27FC236}">
                <a16:creationId xmlns:a16="http://schemas.microsoft.com/office/drawing/2014/main" id="{71DF578F-C091-5A40-9C12-C01BF79D4FCC}"/>
              </a:ext>
            </a:extLst>
          </p:cNvPr>
          <p:cNvPicPr>
            <a:picLocks noGrp="1" noChangeAspect="1"/>
          </p:cNvPicPr>
          <p:nvPr>
            <p:ph idx="1"/>
          </p:nvPr>
        </p:nvPicPr>
        <p:blipFill>
          <a:blip r:embed="rId2"/>
          <a:stretch>
            <a:fillRect/>
          </a:stretch>
        </p:blipFill>
        <p:spPr>
          <a:xfrm>
            <a:off x="1356852" y="1557133"/>
            <a:ext cx="9232489" cy="4761550"/>
          </a:xfrm>
          <a:prstGeom prst="rect">
            <a:avLst/>
          </a:prstGeom>
        </p:spPr>
      </p:pic>
    </p:spTree>
    <p:extLst>
      <p:ext uri="{BB962C8B-B14F-4D97-AF65-F5344CB8AC3E}">
        <p14:creationId xmlns:p14="http://schemas.microsoft.com/office/powerpoint/2010/main" val="27769447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D91ADE5-F07C-4E41-BD04-86D225FB97FB}"/>
              </a:ext>
            </a:extLst>
          </p:cNvPr>
          <p:cNvSpPr>
            <a:spLocks noGrp="1"/>
          </p:cNvSpPr>
          <p:nvPr>
            <p:ph type="title"/>
          </p:nvPr>
        </p:nvSpPr>
        <p:spPr/>
        <p:txBody>
          <a:bodyPr/>
          <a:lstStyle/>
          <a:p>
            <a:r>
              <a:rPr lang="es-CO" dirty="0"/>
              <a:t>User  Privileges</a:t>
            </a:r>
            <a:endParaRPr lang="es-ES_tradnl" dirty="0"/>
          </a:p>
        </p:txBody>
      </p:sp>
      <p:pic>
        <p:nvPicPr>
          <p:cNvPr id="4" name="Marcador de contenido 3">
            <a:extLst>
              <a:ext uri="{FF2B5EF4-FFF2-40B4-BE49-F238E27FC236}">
                <a16:creationId xmlns:a16="http://schemas.microsoft.com/office/drawing/2014/main" id="{A8ABBFCA-F9C9-3D44-BB94-352AEE6F65C3}"/>
              </a:ext>
            </a:extLst>
          </p:cNvPr>
          <p:cNvPicPr>
            <a:picLocks noGrp="1" noChangeAspect="1"/>
          </p:cNvPicPr>
          <p:nvPr>
            <p:ph idx="1"/>
          </p:nvPr>
        </p:nvPicPr>
        <p:blipFill>
          <a:blip r:embed="rId2"/>
          <a:stretch>
            <a:fillRect/>
          </a:stretch>
        </p:blipFill>
        <p:spPr>
          <a:xfrm>
            <a:off x="377473" y="2212257"/>
            <a:ext cx="11361263" cy="3554361"/>
          </a:xfrm>
          <a:prstGeom prst="rect">
            <a:avLst/>
          </a:prstGeom>
        </p:spPr>
      </p:pic>
    </p:spTree>
    <p:extLst>
      <p:ext uri="{BB962C8B-B14F-4D97-AF65-F5344CB8AC3E}">
        <p14:creationId xmlns:p14="http://schemas.microsoft.com/office/powerpoint/2010/main" val="263098465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0F33C0B-AE40-284E-90CA-F02137CC7C94}"/>
              </a:ext>
            </a:extLst>
          </p:cNvPr>
          <p:cNvSpPr>
            <a:spLocks noGrp="1"/>
          </p:cNvSpPr>
          <p:nvPr>
            <p:ph type="title"/>
          </p:nvPr>
        </p:nvSpPr>
        <p:spPr/>
        <p:txBody>
          <a:bodyPr/>
          <a:lstStyle/>
          <a:p>
            <a:r>
              <a:rPr lang="es-CO" dirty="0"/>
              <a:t>Granting System Privileges </a:t>
            </a:r>
            <a:endParaRPr lang="es-ES_tradnl" dirty="0"/>
          </a:p>
        </p:txBody>
      </p:sp>
      <p:pic>
        <p:nvPicPr>
          <p:cNvPr id="4" name="Marcador de contenido 3">
            <a:extLst>
              <a:ext uri="{FF2B5EF4-FFF2-40B4-BE49-F238E27FC236}">
                <a16:creationId xmlns:a16="http://schemas.microsoft.com/office/drawing/2014/main" id="{F2DF9B74-E512-4E4A-B906-53714DCB8AE3}"/>
              </a:ext>
            </a:extLst>
          </p:cNvPr>
          <p:cNvPicPr>
            <a:picLocks noGrp="1" noChangeAspect="1"/>
          </p:cNvPicPr>
          <p:nvPr>
            <p:ph idx="1"/>
          </p:nvPr>
        </p:nvPicPr>
        <p:blipFill>
          <a:blip r:embed="rId2"/>
          <a:stretch>
            <a:fillRect/>
          </a:stretch>
        </p:blipFill>
        <p:spPr>
          <a:xfrm>
            <a:off x="838200" y="2423954"/>
            <a:ext cx="10515600" cy="3154680"/>
          </a:xfrm>
          <a:prstGeom prst="rect">
            <a:avLst/>
          </a:prstGeom>
        </p:spPr>
      </p:pic>
    </p:spTree>
    <p:extLst>
      <p:ext uri="{BB962C8B-B14F-4D97-AF65-F5344CB8AC3E}">
        <p14:creationId xmlns:p14="http://schemas.microsoft.com/office/powerpoint/2010/main" val="11384544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E531F4E-6304-B444-8D8C-23CD7A3B00F4}"/>
              </a:ext>
            </a:extLst>
          </p:cNvPr>
          <p:cNvSpPr>
            <a:spLocks noGrp="1"/>
          </p:cNvSpPr>
          <p:nvPr>
            <p:ph type="title"/>
          </p:nvPr>
        </p:nvSpPr>
        <p:spPr/>
        <p:txBody>
          <a:bodyPr/>
          <a:lstStyle/>
          <a:p>
            <a:r>
              <a:rPr lang="es-CO" dirty="0"/>
              <a:t>What Is a Role? </a:t>
            </a:r>
            <a:endParaRPr lang="es-ES_tradnl" dirty="0"/>
          </a:p>
        </p:txBody>
      </p:sp>
      <p:pic>
        <p:nvPicPr>
          <p:cNvPr id="4" name="Marcador de contenido 3">
            <a:extLst>
              <a:ext uri="{FF2B5EF4-FFF2-40B4-BE49-F238E27FC236}">
                <a16:creationId xmlns:a16="http://schemas.microsoft.com/office/drawing/2014/main" id="{AC28E909-D0D4-9042-BC35-2F080D3C35B7}"/>
              </a:ext>
            </a:extLst>
          </p:cNvPr>
          <p:cNvPicPr>
            <a:picLocks noGrp="1" noChangeAspect="1"/>
          </p:cNvPicPr>
          <p:nvPr>
            <p:ph idx="1"/>
          </p:nvPr>
        </p:nvPicPr>
        <p:blipFill>
          <a:blip r:embed="rId2"/>
          <a:stretch>
            <a:fillRect/>
          </a:stretch>
        </p:blipFill>
        <p:spPr>
          <a:xfrm>
            <a:off x="1879346" y="1825625"/>
            <a:ext cx="8433307" cy="4351338"/>
          </a:xfrm>
          <a:prstGeom prst="rect">
            <a:avLst/>
          </a:prstGeom>
        </p:spPr>
      </p:pic>
    </p:spTree>
    <p:extLst>
      <p:ext uri="{BB962C8B-B14F-4D97-AF65-F5344CB8AC3E}">
        <p14:creationId xmlns:p14="http://schemas.microsoft.com/office/powerpoint/2010/main" val="31263107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24DCBDC-0A55-2649-8D00-2BBCB929986D}"/>
              </a:ext>
            </a:extLst>
          </p:cNvPr>
          <p:cNvSpPr>
            <a:spLocks noGrp="1"/>
          </p:cNvSpPr>
          <p:nvPr>
            <p:ph type="title"/>
          </p:nvPr>
        </p:nvSpPr>
        <p:spPr/>
        <p:txBody>
          <a:bodyPr/>
          <a:lstStyle/>
          <a:p>
            <a:r>
              <a:rPr lang="es-CO" dirty="0"/>
              <a:t>Table Information </a:t>
            </a:r>
            <a:endParaRPr lang="es-ES_tradnl" dirty="0"/>
          </a:p>
        </p:txBody>
      </p:sp>
      <p:sp>
        <p:nvSpPr>
          <p:cNvPr id="3" name="Marcador de contenido 2">
            <a:extLst>
              <a:ext uri="{FF2B5EF4-FFF2-40B4-BE49-F238E27FC236}">
                <a16:creationId xmlns:a16="http://schemas.microsoft.com/office/drawing/2014/main" id="{5915998C-8E34-354E-9431-729E13576C71}"/>
              </a:ext>
            </a:extLst>
          </p:cNvPr>
          <p:cNvSpPr>
            <a:spLocks noGrp="1"/>
          </p:cNvSpPr>
          <p:nvPr>
            <p:ph idx="1"/>
          </p:nvPr>
        </p:nvSpPr>
        <p:spPr/>
        <p:txBody>
          <a:bodyPr>
            <a:normAutofit lnSpcReduction="10000"/>
          </a:bodyPr>
          <a:lstStyle/>
          <a:p>
            <a:pPr marL="0" indent="0">
              <a:buNone/>
            </a:pPr>
            <a:r>
              <a:rPr lang="en" b="1" dirty="0"/>
              <a:t>DESCRIBE </a:t>
            </a:r>
            <a:r>
              <a:rPr lang="en" b="1" dirty="0" err="1"/>
              <a:t>user_tables</a:t>
            </a:r>
            <a:r>
              <a:rPr lang="en" b="1" dirty="0"/>
              <a:t> ;</a:t>
            </a:r>
          </a:p>
          <a:p>
            <a:pPr marL="0" indent="0">
              <a:buNone/>
            </a:pPr>
            <a:r>
              <a:rPr lang="en" b="1" dirty="0"/>
              <a:t>SELECT </a:t>
            </a:r>
            <a:r>
              <a:rPr lang="en" b="1" dirty="0" err="1"/>
              <a:t>table_name</a:t>
            </a:r>
            <a:endParaRPr lang="en" b="1" dirty="0"/>
          </a:p>
          <a:p>
            <a:pPr marL="0" indent="0">
              <a:buNone/>
            </a:pPr>
            <a:r>
              <a:rPr lang="en" b="1" dirty="0"/>
              <a:t>FROM   </a:t>
            </a:r>
            <a:r>
              <a:rPr lang="en" b="1" dirty="0" err="1"/>
              <a:t>user_tables</a:t>
            </a:r>
            <a:r>
              <a:rPr lang="en" b="1" dirty="0"/>
              <a:t>;</a:t>
            </a:r>
          </a:p>
          <a:p>
            <a:pPr marL="0" indent="0">
              <a:buNone/>
            </a:pPr>
            <a:r>
              <a:rPr lang="en" b="1" dirty="0"/>
              <a:t>DESCRIBE </a:t>
            </a:r>
            <a:r>
              <a:rPr lang="en" b="1" dirty="0" err="1"/>
              <a:t>user_tab_columns</a:t>
            </a:r>
            <a:r>
              <a:rPr lang="en" b="1" dirty="0"/>
              <a:t> ;</a:t>
            </a:r>
          </a:p>
          <a:p>
            <a:pPr marL="0" indent="0">
              <a:buNone/>
            </a:pPr>
            <a:endParaRPr lang="en" b="1" dirty="0"/>
          </a:p>
          <a:p>
            <a:pPr marL="0" indent="0">
              <a:buNone/>
            </a:pPr>
            <a:r>
              <a:rPr lang="en" b="1" dirty="0"/>
              <a:t>SELECT </a:t>
            </a:r>
            <a:r>
              <a:rPr lang="en" b="1" dirty="0" err="1"/>
              <a:t>column_name</a:t>
            </a:r>
            <a:r>
              <a:rPr lang="en" b="1" dirty="0"/>
              <a:t>, </a:t>
            </a:r>
            <a:r>
              <a:rPr lang="en" b="1" dirty="0" err="1"/>
              <a:t>data_type</a:t>
            </a:r>
            <a:r>
              <a:rPr lang="en" b="1" dirty="0"/>
              <a:t>, </a:t>
            </a:r>
            <a:r>
              <a:rPr lang="en" b="1" dirty="0" err="1"/>
              <a:t>data_length</a:t>
            </a:r>
            <a:r>
              <a:rPr lang="en" b="1" dirty="0"/>
              <a:t>, </a:t>
            </a:r>
            <a:r>
              <a:rPr lang="en" b="1" dirty="0" err="1"/>
              <a:t>data_precision</a:t>
            </a:r>
            <a:r>
              <a:rPr lang="en" b="1" dirty="0"/>
              <a:t>, </a:t>
            </a:r>
            <a:r>
              <a:rPr lang="en" b="1" dirty="0" err="1"/>
              <a:t>data_scale</a:t>
            </a:r>
            <a:r>
              <a:rPr lang="en" b="1" dirty="0"/>
              <a:t>, nullable</a:t>
            </a:r>
          </a:p>
          <a:p>
            <a:pPr marL="0" indent="0">
              <a:buNone/>
            </a:pPr>
            <a:r>
              <a:rPr lang="en" b="1" dirty="0"/>
              <a:t>FROM   </a:t>
            </a:r>
            <a:r>
              <a:rPr lang="en" b="1" dirty="0" err="1"/>
              <a:t>user_tab_columns</a:t>
            </a:r>
            <a:endParaRPr lang="en" b="1" dirty="0"/>
          </a:p>
          <a:p>
            <a:pPr marL="0" indent="0">
              <a:buNone/>
            </a:pPr>
            <a:r>
              <a:rPr lang="en" b="1" dirty="0"/>
              <a:t>WHERE </a:t>
            </a:r>
            <a:r>
              <a:rPr lang="en" b="1" dirty="0" err="1"/>
              <a:t>table_name</a:t>
            </a:r>
            <a:r>
              <a:rPr lang="en" b="1" dirty="0"/>
              <a:t> = 'EMPLOYEES';</a:t>
            </a:r>
          </a:p>
          <a:p>
            <a:pPr marL="0" indent="0">
              <a:buNone/>
            </a:pPr>
            <a:endParaRPr lang="en" b="1" dirty="0"/>
          </a:p>
          <a:p>
            <a:pPr marL="0" indent="0">
              <a:buNone/>
            </a:pPr>
            <a:endParaRPr lang="es-ES_tradnl" dirty="0"/>
          </a:p>
        </p:txBody>
      </p:sp>
    </p:spTree>
    <p:extLst>
      <p:ext uri="{BB962C8B-B14F-4D97-AF65-F5344CB8AC3E}">
        <p14:creationId xmlns:p14="http://schemas.microsoft.com/office/powerpoint/2010/main" val="304376289"/>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FBBD64-9443-D547-A398-CE37C034C547}"/>
              </a:ext>
            </a:extLst>
          </p:cNvPr>
          <p:cNvSpPr>
            <a:spLocks noGrp="1"/>
          </p:cNvSpPr>
          <p:nvPr>
            <p:ph type="title"/>
          </p:nvPr>
        </p:nvSpPr>
        <p:spPr/>
        <p:txBody>
          <a:bodyPr/>
          <a:lstStyle/>
          <a:p>
            <a:r>
              <a:rPr lang="en" dirty="0"/>
              <a:t>Creating and Granting Privileges to a Role </a:t>
            </a:r>
            <a:endParaRPr lang="es-ES_tradnl" dirty="0"/>
          </a:p>
        </p:txBody>
      </p:sp>
      <p:pic>
        <p:nvPicPr>
          <p:cNvPr id="4" name="Marcador de contenido 3">
            <a:extLst>
              <a:ext uri="{FF2B5EF4-FFF2-40B4-BE49-F238E27FC236}">
                <a16:creationId xmlns:a16="http://schemas.microsoft.com/office/drawing/2014/main" id="{1DCDADF3-37D3-3B49-AF07-C7E7500C9371}"/>
              </a:ext>
            </a:extLst>
          </p:cNvPr>
          <p:cNvPicPr>
            <a:picLocks noGrp="1" noChangeAspect="1"/>
          </p:cNvPicPr>
          <p:nvPr>
            <p:ph idx="1"/>
          </p:nvPr>
        </p:nvPicPr>
        <p:blipFill>
          <a:blip r:embed="rId2"/>
          <a:stretch>
            <a:fillRect/>
          </a:stretch>
        </p:blipFill>
        <p:spPr>
          <a:xfrm>
            <a:off x="1760314" y="1825625"/>
            <a:ext cx="8671371" cy="4351338"/>
          </a:xfrm>
          <a:prstGeom prst="rect">
            <a:avLst/>
          </a:prstGeom>
        </p:spPr>
      </p:pic>
    </p:spTree>
    <p:extLst>
      <p:ext uri="{BB962C8B-B14F-4D97-AF65-F5344CB8AC3E}">
        <p14:creationId xmlns:p14="http://schemas.microsoft.com/office/powerpoint/2010/main" val="155437349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B6C7395-A0D9-1342-855E-1C01C922667B}"/>
              </a:ext>
            </a:extLst>
          </p:cNvPr>
          <p:cNvSpPr>
            <a:spLocks noGrp="1"/>
          </p:cNvSpPr>
          <p:nvPr>
            <p:ph type="title"/>
          </p:nvPr>
        </p:nvSpPr>
        <p:spPr/>
        <p:txBody>
          <a:bodyPr/>
          <a:lstStyle/>
          <a:p>
            <a:r>
              <a:rPr lang="es-CO" dirty="0"/>
              <a:t>Changing Your Password </a:t>
            </a:r>
            <a:endParaRPr lang="es-ES_tradnl" dirty="0"/>
          </a:p>
        </p:txBody>
      </p:sp>
      <p:pic>
        <p:nvPicPr>
          <p:cNvPr id="4" name="Marcador de contenido 3">
            <a:extLst>
              <a:ext uri="{FF2B5EF4-FFF2-40B4-BE49-F238E27FC236}">
                <a16:creationId xmlns:a16="http://schemas.microsoft.com/office/drawing/2014/main" id="{12E0FD96-16D1-1041-8F1C-29152AEBD829}"/>
              </a:ext>
            </a:extLst>
          </p:cNvPr>
          <p:cNvPicPr>
            <a:picLocks noGrp="1" noChangeAspect="1"/>
          </p:cNvPicPr>
          <p:nvPr>
            <p:ph idx="1"/>
          </p:nvPr>
        </p:nvPicPr>
        <p:blipFill>
          <a:blip r:embed="rId2"/>
          <a:stretch>
            <a:fillRect/>
          </a:stretch>
        </p:blipFill>
        <p:spPr>
          <a:xfrm>
            <a:off x="838200" y="1990772"/>
            <a:ext cx="10515600" cy="4021043"/>
          </a:xfrm>
          <a:prstGeom prst="rect">
            <a:avLst/>
          </a:prstGeom>
        </p:spPr>
      </p:pic>
    </p:spTree>
    <p:extLst>
      <p:ext uri="{BB962C8B-B14F-4D97-AF65-F5344CB8AC3E}">
        <p14:creationId xmlns:p14="http://schemas.microsoft.com/office/powerpoint/2010/main" val="188271072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2B6B3C-EB5C-1544-8841-6899B8EB8C54}"/>
              </a:ext>
            </a:extLst>
          </p:cNvPr>
          <p:cNvSpPr>
            <a:spLocks noGrp="1"/>
          </p:cNvSpPr>
          <p:nvPr>
            <p:ph type="title"/>
          </p:nvPr>
        </p:nvSpPr>
        <p:spPr/>
        <p:txBody>
          <a:bodyPr/>
          <a:lstStyle/>
          <a:p>
            <a:r>
              <a:rPr lang="es-CO" dirty="0"/>
              <a:t>Object Privileges </a:t>
            </a:r>
            <a:endParaRPr lang="es-ES_tradnl" dirty="0"/>
          </a:p>
        </p:txBody>
      </p:sp>
      <p:pic>
        <p:nvPicPr>
          <p:cNvPr id="4" name="Marcador de contenido 3">
            <a:extLst>
              <a:ext uri="{FF2B5EF4-FFF2-40B4-BE49-F238E27FC236}">
                <a16:creationId xmlns:a16="http://schemas.microsoft.com/office/drawing/2014/main" id="{59713348-DF28-D14B-9C23-DA9C20443A08}"/>
              </a:ext>
            </a:extLst>
          </p:cNvPr>
          <p:cNvPicPr>
            <a:picLocks noGrp="1" noChangeAspect="1"/>
          </p:cNvPicPr>
          <p:nvPr>
            <p:ph idx="1"/>
          </p:nvPr>
        </p:nvPicPr>
        <p:blipFill>
          <a:blip r:embed="rId2"/>
          <a:stretch>
            <a:fillRect/>
          </a:stretch>
        </p:blipFill>
        <p:spPr>
          <a:xfrm>
            <a:off x="2119465" y="1445342"/>
            <a:ext cx="8278148" cy="5320851"/>
          </a:xfrm>
          <a:prstGeom prst="rect">
            <a:avLst/>
          </a:prstGeom>
        </p:spPr>
      </p:pic>
    </p:spTree>
    <p:extLst>
      <p:ext uri="{BB962C8B-B14F-4D97-AF65-F5344CB8AC3E}">
        <p14:creationId xmlns:p14="http://schemas.microsoft.com/office/powerpoint/2010/main" val="32767407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A9F7CBF-137B-B84C-8087-D4C6CFBBE69C}"/>
              </a:ext>
            </a:extLst>
          </p:cNvPr>
          <p:cNvSpPr>
            <a:spLocks noGrp="1"/>
          </p:cNvSpPr>
          <p:nvPr>
            <p:ph type="title"/>
          </p:nvPr>
        </p:nvSpPr>
        <p:spPr/>
        <p:txBody>
          <a:bodyPr/>
          <a:lstStyle/>
          <a:p>
            <a:r>
              <a:rPr lang="es-CO" dirty="0"/>
              <a:t>Constraint Information </a:t>
            </a:r>
            <a:endParaRPr lang="es-ES_tradnl" dirty="0"/>
          </a:p>
        </p:txBody>
      </p:sp>
      <p:sp>
        <p:nvSpPr>
          <p:cNvPr id="3" name="Marcador de contenido 2">
            <a:extLst>
              <a:ext uri="{FF2B5EF4-FFF2-40B4-BE49-F238E27FC236}">
                <a16:creationId xmlns:a16="http://schemas.microsoft.com/office/drawing/2014/main" id="{F831F243-39ED-A543-BC0F-331A3364C980}"/>
              </a:ext>
            </a:extLst>
          </p:cNvPr>
          <p:cNvSpPr>
            <a:spLocks noGrp="1"/>
          </p:cNvSpPr>
          <p:nvPr>
            <p:ph idx="1"/>
          </p:nvPr>
        </p:nvSpPr>
        <p:spPr/>
        <p:txBody>
          <a:bodyPr/>
          <a:lstStyle/>
          <a:p>
            <a:pPr marL="0" indent="0">
              <a:buNone/>
            </a:pPr>
            <a:r>
              <a:rPr lang="es-ES_tradnl" dirty="0"/>
              <a:t>DESCRIBE </a:t>
            </a:r>
            <a:r>
              <a:rPr lang="es-ES_tradnl" dirty="0" err="1"/>
              <a:t>user_constraints</a:t>
            </a:r>
            <a:r>
              <a:rPr lang="es-ES_tradnl" dirty="0"/>
              <a:t>;</a:t>
            </a:r>
          </a:p>
          <a:p>
            <a:pPr marL="0" indent="0">
              <a:buNone/>
            </a:pPr>
            <a:endParaRPr lang="es-ES_tradnl" dirty="0"/>
          </a:p>
          <a:p>
            <a:pPr marL="0" indent="0">
              <a:buNone/>
            </a:pPr>
            <a:r>
              <a:rPr lang="en" dirty="0"/>
              <a:t>SELECT </a:t>
            </a:r>
            <a:r>
              <a:rPr lang="en" dirty="0" err="1"/>
              <a:t>constraint_name</a:t>
            </a:r>
            <a:r>
              <a:rPr lang="en" dirty="0"/>
              <a:t>, </a:t>
            </a:r>
            <a:r>
              <a:rPr lang="en" dirty="0" err="1"/>
              <a:t>constraint_type</a:t>
            </a:r>
            <a:r>
              <a:rPr lang="en" dirty="0"/>
              <a:t>, </a:t>
            </a:r>
            <a:r>
              <a:rPr lang="en" dirty="0" err="1"/>
              <a:t>search_condition</a:t>
            </a:r>
            <a:r>
              <a:rPr lang="en" dirty="0"/>
              <a:t>, </a:t>
            </a:r>
            <a:r>
              <a:rPr lang="en" dirty="0" err="1"/>
              <a:t>r_constraint_name</a:t>
            </a:r>
            <a:r>
              <a:rPr lang="en" dirty="0"/>
              <a:t>, </a:t>
            </a:r>
            <a:r>
              <a:rPr lang="en" dirty="0" err="1"/>
              <a:t>delete_rule</a:t>
            </a:r>
            <a:r>
              <a:rPr lang="en" dirty="0"/>
              <a:t>, status</a:t>
            </a:r>
          </a:p>
          <a:p>
            <a:pPr marL="0" indent="0">
              <a:buNone/>
            </a:pPr>
            <a:r>
              <a:rPr lang="en" dirty="0"/>
              <a:t>FROM </a:t>
            </a:r>
            <a:r>
              <a:rPr lang="en" dirty="0" err="1"/>
              <a:t>user_constraints</a:t>
            </a:r>
            <a:endParaRPr lang="en" dirty="0"/>
          </a:p>
          <a:p>
            <a:pPr marL="0" indent="0">
              <a:buNone/>
            </a:pPr>
            <a:r>
              <a:rPr lang="en" dirty="0"/>
              <a:t>WHERE </a:t>
            </a:r>
            <a:r>
              <a:rPr lang="en" dirty="0" err="1"/>
              <a:t>table_name</a:t>
            </a:r>
            <a:r>
              <a:rPr lang="en" dirty="0"/>
              <a:t> = 'EMPLOYEES’;</a:t>
            </a:r>
          </a:p>
          <a:p>
            <a:pPr marL="0" indent="0">
              <a:buNone/>
            </a:pPr>
            <a:endParaRPr lang="en" dirty="0"/>
          </a:p>
        </p:txBody>
      </p:sp>
    </p:spTree>
    <p:extLst>
      <p:ext uri="{BB962C8B-B14F-4D97-AF65-F5344CB8AC3E}">
        <p14:creationId xmlns:p14="http://schemas.microsoft.com/office/powerpoint/2010/main" val="3841451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75A8421-8E86-4B4C-9563-224D23BA9879}"/>
              </a:ext>
            </a:extLst>
          </p:cNvPr>
          <p:cNvSpPr>
            <a:spLocks noGrp="1"/>
          </p:cNvSpPr>
          <p:nvPr>
            <p:ph type="title"/>
          </p:nvPr>
        </p:nvSpPr>
        <p:spPr/>
        <p:txBody>
          <a:bodyPr/>
          <a:lstStyle/>
          <a:p>
            <a:r>
              <a:rPr lang="es-CO" dirty="0"/>
              <a:t>Database Objects </a:t>
            </a:r>
            <a:endParaRPr lang="es-CO" dirty="0">
              <a:effectLst/>
            </a:endParaRPr>
          </a:p>
        </p:txBody>
      </p:sp>
      <p:pic>
        <p:nvPicPr>
          <p:cNvPr id="4" name="Marcador de contenido 3">
            <a:extLst>
              <a:ext uri="{FF2B5EF4-FFF2-40B4-BE49-F238E27FC236}">
                <a16:creationId xmlns:a16="http://schemas.microsoft.com/office/drawing/2014/main" id="{5953E72B-9C12-5046-9ADD-DDBA77955CCB}"/>
              </a:ext>
            </a:extLst>
          </p:cNvPr>
          <p:cNvPicPr>
            <a:picLocks noGrp="1" noChangeAspect="1"/>
          </p:cNvPicPr>
          <p:nvPr>
            <p:ph idx="1"/>
          </p:nvPr>
        </p:nvPicPr>
        <p:blipFill>
          <a:blip r:embed="rId2"/>
          <a:stretch>
            <a:fillRect/>
          </a:stretch>
        </p:blipFill>
        <p:spPr>
          <a:xfrm>
            <a:off x="838200" y="1373529"/>
            <a:ext cx="10377890" cy="5119346"/>
          </a:xfrm>
          <a:prstGeom prst="rect">
            <a:avLst/>
          </a:prstGeom>
        </p:spPr>
      </p:pic>
    </p:spTree>
    <p:extLst>
      <p:ext uri="{BB962C8B-B14F-4D97-AF65-F5344CB8AC3E}">
        <p14:creationId xmlns:p14="http://schemas.microsoft.com/office/powerpoint/2010/main" val="10827879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0A9229C-222E-7A47-84FB-A214A1F1985F}"/>
              </a:ext>
            </a:extLst>
          </p:cNvPr>
          <p:cNvSpPr>
            <a:spLocks noGrp="1"/>
          </p:cNvSpPr>
          <p:nvPr>
            <p:ph type="title"/>
          </p:nvPr>
        </p:nvSpPr>
        <p:spPr/>
        <p:txBody>
          <a:bodyPr/>
          <a:lstStyle/>
          <a:p>
            <a:r>
              <a:rPr lang="es-CO" dirty="0"/>
              <a:t>Referencing Another User’s Tables </a:t>
            </a:r>
            <a:endParaRPr lang="es-ES_tradnl" dirty="0"/>
          </a:p>
        </p:txBody>
      </p:sp>
      <p:pic>
        <p:nvPicPr>
          <p:cNvPr id="4" name="Marcador de contenido 3">
            <a:extLst>
              <a:ext uri="{FF2B5EF4-FFF2-40B4-BE49-F238E27FC236}">
                <a16:creationId xmlns:a16="http://schemas.microsoft.com/office/drawing/2014/main" id="{C70DFA0A-BD9F-214A-A423-F1BD2944C7C0}"/>
              </a:ext>
            </a:extLst>
          </p:cNvPr>
          <p:cNvPicPr>
            <a:picLocks noGrp="1" noChangeAspect="1"/>
          </p:cNvPicPr>
          <p:nvPr>
            <p:ph idx="1"/>
          </p:nvPr>
        </p:nvPicPr>
        <p:blipFill>
          <a:blip r:embed="rId2"/>
          <a:stretch>
            <a:fillRect/>
          </a:stretch>
        </p:blipFill>
        <p:spPr>
          <a:xfrm>
            <a:off x="905271" y="1690687"/>
            <a:ext cx="10309899" cy="4589359"/>
          </a:xfrm>
          <a:prstGeom prst="rect">
            <a:avLst/>
          </a:prstGeom>
        </p:spPr>
      </p:pic>
    </p:spTree>
    <p:extLst>
      <p:ext uri="{BB962C8B-B14F-4D97-AF65-F5344CB8AC3E}">
        <p14:creationId xmlns:p14="http://schemas.microsoft.com/office/powerpoint/2010/main" val="4769963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F413EF-F7EF-7E46-A747-AE1CF1C82AD4}"/>
              </a:ext>
            </a:extLst>
          </p:cNvPr>
          <p:cNvSpPr>
            <a:spLocks noGrp="1"/>
          </p:cNvSpPr>
          <p:nvPr>
            <p:ph type="title"/>
          </p:nvPr>
        </p:nvSpPr>
        <p:spPr/>
        <p:txBody>
          <a:bodyPr/>
          <a:lstStyle/>
          <a:p>
            <a:r>
              <a:rPr lang="es-CO" b="1" dirty="0"/>
              <a:t>CREATE SEQUENCE </a:t>
            </a:r>
            <a:r>
              <a:rPr lang="es-CO" dirty="0"/>
              <a:t>Statement: Syntax </a:t>
            </a:r>
            <a:endParaRPr lang="es-ES_tradnl" dirty="0"/>
          </a:p>
        </p:txBody>
      </p:sp>
      <p:pic>
        <p:nvPicPr>
          <p:cNvPr id="4" name="Marcador de contenido 3">
            <a:extLst>
              <a:ext uri="{FF2B5EF4-FFF2-40B4-BE49-F238E27FC236}">
                <a16:creationId xmlns:a16="http://schemas.microsoft.com/office/drawing/2014/main" id="{04BD605F-FB58-E146-8F3E-D17459AE7DA0}"/>
              </a:ext>
            </a:extLst>
          </p:cNvPr>
          <p:cNvPicPr>
            <a:picLocks noGrp="1" noChangeAspect="1"/>
          </p:cNvPicPr>
          <p:nvPr>
            <p:ph idx="1"/>
          </p:nvPr>
        </p:nvPicPr>
        <p:blipFill>
          <a:blip r:embed="rId2"/>
          <a:stretch>
            <a:fillRect/>
          </a:stretch>
        </p:blipFill>
        <p:spPr>
          <a:xfrm>
            <a:off x="838200" y="2083488"/>
            <a:ext cx="10811982" cy="3469013"/>
          </a:xfrm>
          <a:prstGeom prst="rect">
            <a:avLst/>
          </a:prstGeom>
        </p:spPr>
      </p:pic>
    </p:spTree>
    <p:extLst>
      <p:ext uri="{BB962C8B-B14F-4D97-AF65-F5344CB8AC3E}">
        <p14:creationId xmlns:p14="http://schemas.microsoft.com/office/powerpoint/2010/main" val="2785349249"/>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873</TotalTime>
  <Words>585</Words>
  <Application>Microsoft Macintosh PowerPoint</Application>
  <PresentationFormat>Panorámica</PresentationFormat>
  <Paragraphs>87</Paragraphs>
  <Slides>52</Slides>
  <Notes>0</Notes>
  <HiddenSlides>0</HiddenSlides>
  <MMClips>0</MMClips>
  <ScaleCrop>false</ScaleCrop>
  <HeadingPairs>
    <vt:vector size="6" baseType="variant">
      <vt:variant>
        <vt:lpstr>Fuentes usadas</vt:lpstr>
      </vt:variant>
      <vt:variant>
        <vt:i4>3</vt:i4>
      </vt:variant>
      <vt:variant>
        <vt:lpstr>Tema</vt:lpstr>
      </vt:variant>
      <vt:variant>
        <vt:i4>1</vt:i4>
      </vt:variant>
      <vt:variant>
        <vt:lpstr>Títulos de diapositiva</vt:lpstr>
      </vt:variant>
      <vt:variant>
        <vt:i4>52</vt:i4>
      </vt:variant>
    </vt:vector>
  </HeadingPairs>
  <TitlesOfParts>
    <vt:vector size="56" baseType="lpstr">
      <vt:lpstr>Arial</vt:lpstr>
      <vt:lpstr>Calibri</vt:lpstr>
      <vt:lpstr>Calibri Light</vt:lpstr>
      <vt:lpstr>Tema de Office</vt:lpstr>
      <vt:lpstr>Oracle Database 12c: SQL Workshop II </vt:lpstr>
      <vt:lpstr>Introduction Dictionary Views </vt:lpstr>
      <vt:lpstr>Data Dictionary Structure </vt:lpstr>
      <vt:lpstr>How to Use the Dictionary Views </vt:lpstr>
      <vt:lpstr>Table Information </vt:lpstr>
      <vt:lpstr>Constraint Information </vt:lpstr>
      <vt:lpstr>Database Objects </vt:lpstr>
      <vt:lpstr>Referencing Another User’s Tables </vt:lpstr>
      <vt:lpstr>CREATE SEQUENCE Statement: Syntax </vt:lpstr>
      <vt:lpstr>How Are Indexes Created? </vt:lpstr>
      <vt:lpstr>How Are Indexes Created? </vt:lpstr>
      <vt:lpstr>Function-Based Indexes </vt:lpstr>
      <vt:lpstr>Creating Multiple Indexes on the Same Set of Columns </vt:lpstr>
      <vt:lpstr>Index Information </vt:lpstr>
      <vt:lpstr>Advantages of Views </vt:lpstr>
      <vt:lpstr>Creating a View </vt:lpstr>
      <vt:lpstr>Presentación de PowerPoint</vt:lpstr>
      <vt:lpstr>Rules for Performing DML Operations on a View </vt:lpstr>
      <vt:lpstr>Using the WITH CHECK OPTION Clause </vt:lpstr>
      <vt:lpstr>Denying DML Operations </vt:lpstr>
      <vt:lpstr>Adding a Constraint Syntax </vt:lpstr>
      <vt:lpstr>Adding a Constraint </vt:lpstr>
      <vt:lpstr>Dropping a Constraint </vt:lpstr>
      <vt:lpstr>Dropping a CONSTRAINT ONLINE </vt:lpstr>
      <vt:lpstr>ON DELETE Clause </vt:lpstr>
      <vt:lpstr>Cascading Constraints </vt:lpstr>
      <vt:lpstr>Renaming Table Columns and Constraints </vt:lpstr>
      <vt:lpstr>Disabling Constraints </vt:lpstr>
      <vt:lpstr>Deferring Constraints </vt:lpstr>
      <vt:lpstr>Difference Between INITIALLY DEFERRED and INITIALLY IMMEDIATE </vt:lpstr>
      <vt:lpstr>Creating a Temporary Table </vt:lpstr>
      <vt:lpstr>Retrieving Data by Using a Subquery as a Source </vt:lpstr>
      <vt:lpstr>Pairwise Comparison Subquery </vt:lpstr>
      <vt:lpstr>Using the EXISTS Operator </vt:lpstr>
      <vt:lpstr>Find All Departments That Do Not Have Any Employees </vt:lpstr>
      <vt:lpstr>WITH Clause: Example </vt:lpstr>
      <vt:lpstr>Detalle</vt:lpstr>
      <vt:lpstr>Using the WITH CHECK OPTION Keyword on DML Statements </vt:lpstr>
      <vt:lpstr>Using Correlated UPDATE </vt:lpstr>
      <vt:lpstr>Correlated DELETE</vt:lpstr>
      <vt:lpstr>Controlling User Access </vt:lpstr>
      <vt:lpstr>Privileges </vt:lpstr>
      <vt:lpstr>System Privileges </vt:lpstr>
      <vt:lpstr>DBA Privileges </vt:lpstr>
      <vt:lpstr>Creating Users </vt:lpstr>
      <vt:lpstr>User System Privileges </vt:lpstr>
      <vt:lpstr>User  Privileges</vt:lpstr>
      <vt:lpstr>Granting System Privileges </vt:lpstr>
      <vt:lpstr>What Is a Role? </vt:lpstr>
      <vt:lpstr>Creating and Granting Privileges to a Role </vt:lpstr>
      <vt:lpstr>Changing Your Password </vt:lpstr>
      <vt:lpstr>Object Privileges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Oracle Database 12c: SQL Workshop I </dc:title>
  <dc:creator>Leandro Esneider Villalovos</dc:creator>
  <cp:lastModifiedBy>Leandro Esneider Villalovos</cp:lastModifiedBy>
  <cp:revision>47</cp:revision>
  <dcterms:created xsi:type="dcterms:W3CDTF">2019-03-28T20:58:20Z</dcterms:created>
  <dcterms:modified xsi:type="dcterms:W3CDTF">2019-04-04T00:09:34Z</dcterms:modified>
</cp:coreProperties>
</file>